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5" r:id="rId4"/>
  </p:sldMasterIdLst>
  <p:notesMasterIdLst>
    <p:notesMasterId r:id="rId29"/>
  </p:notesMasterIdLst>
  <p:sldIdLst>
    <p:sldId id="500" r:id="rId5"/>
    <p:sldId id="475" r:id="rId6"/>
    <p:sldId id="474" r:id="rId7"/>
    <p:sldId id="473" r:id="rId8"/>
    <p:sldId id="497" r:id="rId9"/>
    <p:sldId id="495" r:id="rId10"/>
    <p:sldId id="484" r:id="rId11"/>
    <p:sldId id="498" r:id="rId12"/>
    <p:sldId id="492" r:id="rId13"/>
    <p:sldId id="481" r:id="rId14"/>
    <p:sldId id="496" r:id="rId15"/>
    <p:sldId id="490" r:id="rId16"/>
    <p:sldId id="501" r:id="rId17"/>
    <p:sldId id="482" r:id="rId18"/>
    <p:sldId id="480" r:id="rId19"/>
    <p:sldId id="479" r:id="rId20"/>
    <p:sldId id="478" r:id="rId21"/>
    <p:sldId id="502" r:id="rId22"/>
    <p:sldId id="505" r:id="rId23"/>
    <p:sldId id="506" r:id="rId24"/>
    <p:sldId id="494" r:id="rId25"/>
    <p:sldId id="504" r:id="rId26"/>
    <p:sldId id="503" r:id="rId27"/>
    <p:sldId id="402" r:id="rId28"/>
  </p:sldIdLst>
  <p:sldSz cx="9144000" cy="5143500" type="screen16x9"/>
  <p:notesSz cx="7315200" cy="96012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0091056-8ECE-4A60-81D8-489E174781D4}">
          <p14:sldIdLst>
            <p14:sldId id="500"/>
            <p14:sldId id="475"/>
          </p14:sldIdLst>
        </p14:section>
        <p14:section name="Basic approach" id="{1C2BCEB9-F5BD-41DC-BEC3-2D657F28DB10}">
          <p14:sldIdLst>
            <p14:sldId id="474"/>
            <p14:sldId id="473"/>
            <p14:sldId id="497"/>
            <p14:sldId id="495"/>
            <p14:sldId id="484"/>
            <p14:sldId id="498"/>
          </p14:sldIdLst>
        </p14:section>
        <p14:section name="Model selection" id="{FD323915-6644-4ECB-B2D0-B9DCCEA78A27}">
          <p14:sldIdLst>
            <p14:sldId id="492"/>
            <p14:sldId id="481"/>
            <p14:sldId id="496"/>
            <p14:sldId id="490"/>
            <p14:sldId id="501"/>
            <p14:sldId id="482"/>
          </p14:sldIdLst>
        </p14:section>
        <p14:section name="Reporting projections" id="{FDE6324C-F2E1-431E-BFD7-5A74A859EACA}">
          <p14:sldIdLst>
            <p14:sldId id="480"/>
            <p14:sldId id="479"/>
            <p14:sldId id="478"/>
            <p14:sldId id="502"/>
            <p14:sldId id="505"/>
            <p14:sldId id="506"/>
            <p14:sldId id="494"/>
            <p14:sldId id="504"/>
            <p14:sldId id="503"/>
            <p14:sldId id="40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927F"/>
    <a:srgbClr val="22B198"/>
    <a:srgbClr val="000000"/>
    <a:srgbClr val="BFBFBF"/>
    <a:srgbClr val="00AEEF"/>
    <a:srgbClr val="00678E"/>
    <a:srgbClr val="004A95"/>
    <a:srgbClr val="00FFFF"/>
    <a:srgbClr val="F7DF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1DBB25-CC8C-429E-9622-7525A61D666F}" v="153" dt="2023-09-11T14:52:34.9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43" autoAdjust="0"/>
    <p:restoredTop sz="95483"/>
  </p:normalViewPr>
  <p:slideViewPr>
    <p:cSldViewPr snapToGrid="0">
      <p:cViewPr>
        <p:scale>
          <a:sx n="75" d="100"/>
          <a:sy n="75" d="100"/>
        </p:scale>
        <p:origin x="1704" y="605"/>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eldon, Dominic" userId="b825bb44-8914-4201-9da2-ddc0eea61d6e" providerId="ADAL" clId="{841DBB25-CC8C-429E-9622-7525A61D666F}"/>
    <pc:docChg chg="undo redo custSel addSld delSld modSld sldOrd modMainMaster addSection delSection modSection modShowInfo">
      <pc:chgData name="Sheldon, Dominic" userId="b825bb44-8914-4201-9da2-ddc0eea61d6e" providerId="ADAL" clId="{841DBB25-CC8C-429E-9622-7525A61D666F}" dt="2023-09-11T14:52:34.944" v="1784"/>
      <pc:docMkLst>
        <pc:docMk/>
      </pc:docMkLst>
      <pc:sldChg chg="addSp delSp modSp add del mod">
        <pc:chgData name="Sheldon, Dominic" userId="b825bb44-8914-4201-9da2-ddc0eea61d6e" providerId="ADAL" clId="{841DBB25-CC8C-429E-9622-7525A61D666F}" dt="2023-09-11T14:52:34.944" v="1784"/>
        <pc:sldMkLst>
          <pc:docMk/>
          <pc:sldMk cId="1135350325" sldId="399"/>
        </pc:sldMkLst>
        <pc:picChg chg="del">
          <ac:chgData name="Sheldon, Dominic" userId="b825bb44-8914-4201-9da2-ddc0eea61d6e" providerId="ADAL" clId="{841DBB25-CC8C-429E-9622-7525A61D666F}" dt="2023-09-10T04:40:39.194" v="749" actId="478"/>
          <ac:picMkLst>
            <pc:docMk/>
            <pc:sldMk cId="1135350325" sldId="399"/>
            <ac:picMk id="2" creationId="{B1CE6DB0-A1EA-E65E-4BF4-E295CB1D3BA3}"/>
          </ac:picMkLst>
        </pc:picChg>
        <pc:picChg chg="del">
          <ac:chgData name="Sheldon, Dominic" userId="b825bb44-8914-4201-9da2-ddc0eea61d6e" providerId="ADAL" clId="{841DBB25-CC8C-429E-9622-7525A61D666F}" dt="2023-09-10T04:40:39.194" v="749" actId="478"/>
          <ac:picMkLst>
            <pc:docMk/>
            <pc:sldMk cId="1135350325" sldId="399"/>
            <ac:picMk id="3" creationId="{0F5E1F20-86E9-4625-5CF7-5AC60DDEF1B8}"/>
          </ac:picMkLst>
        </pc:picChg>
        <pc:picChg chg="add del mod">
          <ac:chgData name="Sheldon, Dominic" userId="b825bb44-8914-4201-9da2-ddc0eea61d6e" providerId="ADAL" clId="{841DBB25-CC8C-429E-9622-7525A61D666F}" dt="2023-09-10T04:40:45.774" v="751"/>
          <ac:picMkLst>
            <pc:docMk/>
            <pc:sldMk cId="1135350325" sldId="399"/>
            <ac:picMk id="4" creationId="{D81A8FDC-8CAA-5432-2811-A0CCD57BFE9A}"/>
          </ac:picMkLst>
        </pc:picChg>
        <pc:picChg chg="del">
          <ac:chgData name="Sheldon, Dominic" userId="b825bb44-8914-4201-9da2-ddc0eea61d6e" providerId="ADAL" clId="{841DBB25-CC8C-429E-9622-7525A61D666F}" dt="2023-09-10T04:40:39.194" v="749" actId="478"/>
          <ac:picMkLst>
            <pc:docMk/>
            <pc:sldMk cId="1135350325" sldId="399"/>
            <ac:picMk id="6" creationId="{667ED17C-BBBD-3D0E-4866-844E360E5D39}"/>
          </ac:picMkLst>
        </pc:picChg>
        <pc:picChg chg="add del mod">
          <ac:chgData name="Sheldon, Dominic" userId="b825bb44-8914-4201-9da2-ddc0eea61d6e" providerId="ADAL" clId="{841DBB25-CC8C-429E-9622-7525A61D666F}" dt="2023-09-10T04:40:45.774" v="751"/>
          <ac:picMkLst>
            <pc:docMk/>
            <pc:sldMk cId="1135350325" sldId="399"/>
            <ac:picMk id="11" creationId="{E57CCF2D-BE38-0150-7A61-CFD7E5B36310}"/>
          </ac:picMkLst>
        </pc:picChg>
        <pc:picChg chg="add del mod">
          <ac:chgData name="Sheldon, Dominic" userId="b825bb44-8914-4201-9da2-ddc0eea61d6e" providerId="ADAL" clId="{841DBB25-CC8C-429E-9622-7525A61D666F}" dt="2023-09-10T04:40:45.774" v="751"/>
          <ac:picMkLst>
            <pc:docMk/>
            <pc:sldMk cId="1135350325" sldId="399"/>
            <ac:picMk id="16" creationId="{BC2F6CC3-2142-B0FD-6523-CB6B0427E5F1}"/>
          </ac:picMkLst>
        </pc:picChg>
        <pc:picChg chg="add del mod">
          <ac:chgData name="Sheldon, Dominic" userId="b825bb44-8914-4201-9da2-ddc0eea61d6e" providerId="ADAL" clId="{841DBB25-CC8C-429E-9622-7525A61D666F}" dt="2023-09-10T04:40:45.774" v="751"/>
          <ac:picMkLst>
            <pc:docMk/>
            <pc:sldMk cId="1135350325" sldId="399"/>
            <ac:picMk id="17" creationId="{14ACFB01-A936-FFD8-C30E-A5BF65DEC76E}"/>
          </ac:picMkLst>
        </pc:picChg>
      </pc:sldChg>
      <pc:sldChg chg="delSp modSp mod">
        <pc:chgData name="Sheldon, Dominic" userId="b825bb44-8914-4201-9da2-ddc0eea61d6e" providerId="ADAL" clId="{841DBB25-CC8C-429E-9622-7525A61D666F}" dt="2023-09-10T06:48:44.292" v="1382" actId="20577"/>
        <pc:sldMkLst>
          <pc:docMk/>
          <pc:sldMk cId="3025711373" sldId="402"/>
        </pc:sldMkLst>
        <pc:spChg chg="mod">
          <ac:chgData name="Sheldon, Dominic" userId="b825bb44-8914-4201-9da2-ddc0eea61d6e" providerId="ADAL" clId="{841DBB25-CC8C-429E-9622-7525A61D666F}" dt="2023-09-10T06:48:44.292" v="1382" actId="20577"/>
          <ac:spMkLst>
            <pc:docMk/>
            <pc:sldMk cId="3025711373" sldId="402"/>
            <ac:spMk id="14" creationId="{00000000-0000-0000-0000-000000000000}"/>
          </ac:spMkLst>
        </pc:spChg>
        <pc:picChg chg="del">
          <ac:chgData name="Sheldon, Dominic" userId="b825bb44-8914-4201-9da2-ddc0eea61d6e" providerId="ADAL" clId="{841DBB25-CC8C-429E-9622-7525A61D666F}" dt="2023-09-10T06:48:21.531" v="1323" actId="478"/>
          <ac:picMkLst>
            <pc:docMk/>
            <pc:sldMk cId="3025711373" sldId="402"/>
            <ac:picMk id="3" creationId="{EB3C8ED6-182D-78EA-50E1-62477CEBFF31}"/>
          </ac:picMkLst>
        </pc:picChg>
        <pc:picChg chg="del">
          <ac:chgData name="Sheldon, Dominic" userId="b825bb44-8914-4201-9da2-ddc0eea61d6e" providerId="ADAL" clId="{841DBB25-CC8C-429E-9622-7525A61D666F}" dt="2023-09-10T06:48:21.531" v="1323" actId="478"/>
          <ac:picMkLst>
            <pc:docMk/>
            <pc:sldMk cId="3025711373" sldId="402"/>
            <ac:picMk id="5" creationId="{2026A3DA-C55D-988E-118A-8DAD18266D81}"/>
          </ac:picMkLst>
        </pc:picChg>
        <pc:picChg chg="del">
          <ac:chgData name="Sheldon, Dominic" userId="b825bb44-8914-4201-9da2-ddc0eea61d6e" providerId="ADAL" clId="{841DBB25-CC8C-429E-9622-7525A61D666F}" dt="2023-09-10T06:48:21.531" v="1323" actId="478"/>
          <ac:picMkLst>
            <pc:docMk/>
            <pc:sldMk cId="3025711373" sldId="402"/>
            <ac:picMk id="6" creationId="{DA8D2553-55C3-1D78-D70C-F1CAB580BB7C}"/>
          </ac:picMkLst>
        </pc:picChg>
      </pc:sldChg>
      <pc:sldChg chg="del">
        <pc:chgData name="Sheldon, Dominic" userId="b825bb44-8914-4201-9da2-ddc0eea61d6e" providerId="ADAL" clId="{841DBB25-CC8C-429E-9622-7525A61D666F}" dt="2023-09-09T19:16:00.679" v="717" actId="47"/>
        <pc:sldMkLst>
          <pc:docMk/>
          <pc:sldMk cId="84750446" sldId="408"/>
        </pc:sldMkLst>
      </pc:sldChg>
      <pc:sldChg chg="add del">
        <pc:chgData name="Sheldon, Dominic" userId="b825bb44-8914-4201-9da2-ddc0eea61d6e" providerId="ADAL" clId="{841DBB25-CC8C-429E-9622-7525A61D666F}" dt="2023-09-11T14:52:34.944" v="1784"/>
        <pc:sldMkLst>
          <pc:docMk/>
          <pc:sldMk cId="1223285106" sldId="452"/>
        </pc:sldMkLst>
      </pc:sldChg>
      <pc:sldChg chg="del">
        <pc:chgData name="Sheldon, Dominic" userId="b825bb44-8914-4201-9da2-ddc0eea61d6e" providerId="ADAL" clId="{841DBB25-CC8C-429E-9622-7525A61D666F}" dt="2023-09-09T19:16:00.679" v="717" actId="47"/>
        <pc:sldMkLst>
          <pc:docMk/>
          <pc:sldMk cId="3385787017" sldId="453"/>
        </pc:sldMkLst>
      </pc:sldChg>
      <pc:sldChg chg="del">
        <pc:chgData name="Sheldon, Dominic" userId="b825bb44-8914-4201-9da2-ddc0eea61d6e" providerId="ADAL" clId="{841DBB25-CC8C-429E-9622-7525A61D666F}" dt="2023-09-09T19:16:00.679" v="717" actId="47"/>
        <pc:sldMkLst>
          <pc:docMk/>
          <pc:sldMk cId="1271719853" sldId="471"/>
        </pc:sldMkLst>
      </pc:sldChg>
      <pc:sldChg chg="add del">
        <pc:chgData name="Sheldon, Dominic" userId="b825bb44-8914-4201-9da2-ddc0eea61d6e" providerId="ADAL" clId="{841DBB25-CC8C-429E-9622-7525A61D666F}" dt="2023-09-11T14:52:34.944" v="1784"/>
        <pc:sldMkLst>
          <pc:docMk/>
          <pc:sldMk cId="3299668324" sldId="471"/>
        </pc:sldMkLst>
      </pc:sldChg>
      <pc:sldChg chg="del">
        <pc:chgData name="Sheldon, Dominic" userId="b825bb44-8914-4201-9da2-ddc0eea61d6e" providerId="ADAL" clId="{841DBB25-CC8C-429E-9622-7525A61D666F}" dt="2023-09-09T19:16:00.679" v="717" actId="47"/>
        <pc:sldMkLst>
          <pc:docMk/>
          <pc:sldMk cId="3991567482" sldId="472"/>
        </pc:sldMkLst>
      </pc:sldChg>
      <pc:sldChg chg="modSp add del mod">
        <pc:chgData name="Sheldon, Dominic" userId="b825bb44-8914-4201-9da2-ddc0eea61d6e" providerId="ADAL" clId="{841DBB25-CC8C-429E-9622-7525A61D666F}" dt="2023-09-11T14:52:34.944" v="1784"/>
        <pc:sldMkLst>
          <pc:docMk/>
          <pc:sldMk cId="4173317097" sldId="472"/>
        </pc:sldMkLst>
        <pc:spChg chg="mod">
          <ac:chgData name="Sheldon, Dominic" userId="b825bb44-8914-4201-9da2-ddc0eea61d6e" providerId="ADAL" clId="{841DBB25-CC8C-429E-9622-7525A61D666F}" dt="2023-09-11T14:52:34.944" v="1784"/>
          <ac:spMkLst>
            <pc:docMk/>
            <pc:sldMk cId="4173317097" sldId="472"/>
            <ac:spMk id="7" creationId="{BB612A8E-94F4-007A-104E-FE100243D7A6}"/>
          </ac:spMkLst>
        </pc:spChg>
        <pc:spChg chg="mod">
          <ac:chgData name="Sheldon, Dominic" userId="b825bb44-8914-4201-9da2-ddc0eea61d6e" providerId="ADAL" clId="{841DBB25-CC8C-429E-9622-7525A61D666F}" dt="2023-09-11T14:52:34.944" v="1784"/>
          <ac:spMkLst>
            <pc:docMk/>
            <pc:sldMk cId="4173317097" sldId="472"/>
            <ac:spMk id="10" creationId="{719B0E49-069A-FD57-6BC4-BDFD75692ABB}"/>
          </ac:spMkLst>
        </pc:spChg>
      </pc:sldChg>
      <pc:sldChg chg="delSp modSp mod ord">
        <pc:chgData name="Sheldon, Dominic" userId="b825bb44-8914-4201-9da2-ddc0eea61d6e" providerId="ADAL" clId="{841DBB25-CC8C-429E-9622-7525A61D666F}" dt="2023-09-10T04:48:04.716" v="848" actId="478"/>
        <pc:sldMkLst>
          <pc:docMk/>
          <pc:sldMk cId="2553322378" sldId="473"/>
        </pc:sldMkLst>
        <pc:spChg chg="mod">
          <ac:chgData name="Sheldon, Dominic" userId="b825bb44-8914-4201-9da2-ddc0eea61d6e" providerId="ADAL" clId="{841DBB25-CC8C-429E-9622-7525A61D666F}" dt="2023-09-09T19:22:07.154" v="741" actId="20577"/>
          <ac:spMkLst>
            <pc:docMk/>
            <pc:sldMk cId="2553322378" sldId="473"/>
            <ac:spMk id="2" creationId="{B46E441C-B084-453D-966A-C0E2733ADE40}"/>
          </ac:spMkLst>
        </pc:spChg>
        <pc:picChg chg="del">
          <ac:chgData name="Sheldon, Dominic" userId="b825bb44-8914-4201-9da2-ddc0eea61d6e" providerId="ADAL" clId="{841DBB25-CC8C-429E-9622-7525A61D666F}" dt="2023-09-10T04:48:04.716" v="848" actId="478"/>
          <ac:picMkLst>
            <pc:docMk/>
            <pc:sldMk cId="2553322378" sldId="473"/>
            <ac:picMk id="3" creationId="{E219B797-B56D-3187-5F22-FE5A2BE77760}"/>
          </ac:picMkLst>
        </pc:picChg>
        <pc:picChg chg="del">
          <ac:chgData name="Sheldon, Dominic" userId="b825bb44-8914-4201-9da2-ddc0eea61d6e" providerId="ADAL" clId="{841DBB25-CC8C-429E-9622-7525A61D666F}" dt="2023-09-10T04:48:04.716" v="848" actId="478"/>
          <ac:picMkLst>
            <pc:docMk/>
            <pc:sldMk cId="2553322378" sldId="473"/>
            <ac:picMk id="5" creationId="{342B2C00-D8F1-A073-7840-C4583079CE5A}"/>
          </ac:picMkLst>
        </pc:picChg>
        <pc:picChg chg="del">
          <ac:chgData name="Sheldon, Dominic" userId="b825bb44-8914-4201-9da2-ddc0eea61d6e" providerId="ADAL" clId="{841DBB25-CC8C-429E-9622-7525A61D666F}" dt="2023-09-10T04:48:04.716" v="848" actId="478"/>
          <ac:picMkLst>
            <pc:docMk/>
            <pc:sldMk cId="2553322378" sldId="473"/>
            <ac:picMk id="6" creationId="{D6E52402-F965-65F1-7A36-3BF506462172}"/>
          </ac:picMkLst>
        </pc:picChg>
      </pc:sldChg>
      <pc:sldChg chg="addSp delSp modSp mod">
        <pc:chgData name="Sheldon, Dominic" userId="b825bb44-8914-4201-9da2-ddc0eea61d6e" providerId="ADAL" clId="{841DBB25-CC8C-429E-9622-7525A61D666F}" dt="2023-09-10T04:47:15.514" v="841"/>
        <pc:sldMkLst>
          <pc:docMk/>
          <pc:sldMk cId="3224537476" sldId="474"/>
        </pc:sldMkLst>
        <pc:spChg chg="del mod">
          <ac:chgData name="Sheldon, Dominic" userId="b825bb44-8914-4201-9da2-ddc0eea61d6e" providerId="ADAL" clId="{841DBB25-CC8C-429E-9622-7525A61D666F}" dt="2023-09-10T04:47:10.268" v="839" actId="478"/>
          <ac:spMkLst>
            <pc:docMk/>
            <pc:sldMk cId="3224537476" sldId="474"/>
            <ac:spMk id="10" creationId="{722A9533-1F4C-1A6E-3702-A29B88CFE5CD}"/>
          </ac:spMkLst>
        </pc:spChg>
        <pc:picChg chg="add mod">
          <ac:chgData name="Sheldon, Dominic" userId="b825bb44-8914-4201-9da2-ddc0eea61d6e" providerId="ADAL" clId="{841DBB25-CC8C-429E-9622-7525A61D666F}" dt="2023-09-10T04:47:15.514" v="841"/>
          <ac:picMkLst>
            <pc:docMk/>
            <pc:sldMk cId="3224537476" sldId="474"/>
            <ac:picMk id="2" creationId="{492472A7-0CD3-D762-2772-14FA1E986152}"/>
          </ac:picMkLst>
        </pc:picChg>
        <pc:picChg chg="del">
          <ac:chgData name="Sheldon, Dominic" userId="b825bb44-8914-4201-9da2-ddc0eea61d6e" providerId="ADAL" clId="{841DBB25-CC8C-429E-9622-7525A61D666F}" dt="2023-09-10T04:47:15.240" v="840" actId="478"/>
          <ac:picMkLst>
            <pc:docMk/>
            <pc:sldMk cId="3224537476" sldId="474"/>
            <ac:picMk id="3" creationId="{E219B797-B56D-3187-5F22-FE5A2BE77760}"/>
          </ac:picMkLst>
        </pc:picChg>
        <pc:picChg chg="add mod">
          <ac:chgData name="Sheldon, Dominic" userId="b825bb44-8914-4201-9da2-ddc0eea61d6e" providerId="ADAL" clId="{841DBB25-CC8C-429E-9622-7525A61D666F}" dt="2023-09-10T04:47:15.514" v="841"/>
          <ac:picMkLst>
            <pc:docMk/>
            <pc:sldMk cId="3224537476" sldId="474"/>
            <ac:picMk id="4" creationId="{4E0ACB22-290A-A558-B398-12B1E1F785F6}"/>
          </ac:picMkLst>
        </pc:picChg>
        <pc:picChg chg="del">
          <ac:chgData name="Sheldon, Dominic" userId="b825bb44-8914-4201-9da2-ddc0eea61d6e" providerId="ADAL" clId="{841DBB25-CC8C-429E-9622-7525A61D666F}" dt="2023-09-10T04:47:15.240" v="840" actId="478"/>
          <ac:picMkLst>
            <pc:docMk/>
            <pc:sldMk cId="3224537476" sldId="474"/>
            <ac:picMk id="5" creationId="{342B2C00-D8F1-A073-7840-C4583079CE5A}"/>
          </ac:picMkLst>
        </pc:picChg>
        <pc:picChg chg="del">
          <ac:chgData name="Sheldon, Dominic" userId="b825bb44-8914-4201-9da2-ddc0eea61d6e" providerId="ADAL" clId="{841DBB25-CC8C-429E-9622-7525A61D666F}" dt="2023-09-10T04:47:15.240" v="840" actId="478"/>
          <ac:picMkLst>
            <pc:docMk/>
            <pc:sldMk cId="3224537476" sldId="474"/>
            <ac:picMk id="6" creationId="{D6E52402-F965-65F1-7A36-3BF506462172}"/>
          </ac:picMkLst>
        </pc:picChg>
        <pc:picChg chg="add mod">
          <ac:chgData name="Sheldon, Dominic" userId="b825bb44-8914-4201-9da2-ddc0eea61d6e" providerId="ADAL" clId="{841DBB25-CC8C-429E-9622-7525A61D666F}" dt="2023-09-10T04:47:15.514" v="841"/>
          <ac:picMkLst>
            <pc:docMk/>
            <pc:sldMk cId="3224537476" sldId="474"/>
            <ac:picMk id="9" creationId="{54D52005-FA1B-0137-8136-414895DE8407}"/>
          </ac:picMkLst>
        </pc:picChg>
        <pc:picChg chg="add mod">
          <ac:chgData name="Sheldon, Dominic" userId="b825bb44-8914-4201-9da2-ddc0eea61d6e" providerId="ADAL" clId="{841DBB25-CC8C-429E-9622-7525A61D666F}" dt="2023-09-10T04:47:15.514" v="841"/>
          <ac:picMkLst>
            <pc:docMk/>
            <pc:sldMk cId="3224537476" sldId="474"/>
            <ac:picMk id="12" creationId="{826461C9-C267-22CC-46E4-81008928F781}"/>
          </ac:picMkLst>
        </pc:picChg>
      </pc:sldChg>
      <pc:sldChg chg="modSp add mod">
        <pc:chgData name="Sheldon, Dominic" userId="b825bb44-8914-4201-9da2-ddc0eea61d6e" providerId="ADAL" clId="{841DBB25-CC8C-429E-9622-7525A61D666F}" dt="2023-09-11T14:15:55.383" v="1779" actId="1076"/>
        <pc:sldMkLst>
          <pc:docMk/>
          <pc:sldMk cId="3113122665" sldId="475"/>
        </pc:sldMkLst>
        <pc:picChg chg="mod">
          <ac:chgData name="Sheldon, Dominic" userId="b825bb44-8914-4201-9da2-ddc0eea61d6e" providerId="ADAL" clId="{841DBB25-CC8C-429E-9622-7525A61D666F}" dt="2023-09-11T14:15:55.383" v="1779" actId="1076"/>
          <ac:picMkLst>
            <pc:docMk/>
            <pc:sldMk cId="3113122665" sldId="475"/>
            <ac:picMk id="12" creationId="{F52B2465-DD1C-4023-D8F6-DD5B2D3E6285}"/>
          </ac:picMkLst>
        </pc:picChg>
      </pc:sldChg>
      <pc:sldChg chg="add del">
        <pc:chgData name="Sheldon, Dominic" userId="b825bb44-8914-4201-9da2-ddc0eea61d6e" providerId="ADAL" clId="{841DBB25-CC8C-429E-9622-7525A61D666F}" dt="2023-09-11T14:52:34.944" v="1784"/>
        <pc:sldMkLst>
          <pc:docMk/>
          <pc:sldMk cId="3454383286" sldId="476"/>
        </pc:sldMkLst>
      </pc:sldChg>
      <pc:sldChg chg="addSp delSp modSp del mod ord">
        <pc:chgData name="Sheldon, Dominic" userId="b825bb44-8914-4201-9da2-ddc0eea61d6e" providerId="ADAL" clId="{841DBB25-CC8C-429E-9622-7525A61D666F}" dt="2023-09-11T14:00:29.408" v="1772" actId="47"/>
        <pc:sldMkLst>
          <pc:docMk/>
          <pc:sldMk cId="2815707435" sldId="477"/>
        </pc:sldMkLst>
        <pc:spChg chg="mod">
          <ac:chgData name="Sheldon, Dominic" userId="b825bb44-8914-4201-9da2-ddc0eea61d6e" providerId="ADAL" clId="{841DBB25-CC8C-429E-9622-7525A61D666F}" dt="2023-09-10T04:47:28.305" v="844" actId="20577"/>
          <ac:spMkLst>
            <pc:docMk/>
            <pc:sldMk cId="2815707435" sldId="477"/>
            <ac:spMk id="4" creationId="{C23234CC-5512-9938-E869-A9229DB8B090}"/>
          </ac:spMkLst>
        </pc:spChg>
        <pc:spChg chg="del">
          <ac:chgData name="Sheldon, Dominic" userId="b825bb44-8914-4201-9da2-ddc0eea61d6e" providerId="ADAL" clId="{841DBB25-CC8C-429E-9622-7525A61D666F}" dt="2023-09-10T04:47:26.195" v="842" actId="478"/>
          <ac:spMkLst>
            <pc:docMk/>
            <pc:sldMk cId="2815707435" sldId="477"/>
            <ac:spMk id="9" creationId="{CA0A38E2-29F8-A342-0CF2-9D29CDF60548}"/>
          </ac:spMkLst>
        </pc:spChg>
        <pc:picChg chg="add mod">
          <ac:chgData name="Sheldon, Dominic" userId="b825bb44-8914-4201-9da2-ddc0eea61d6e" providerId="ADAL" clId="{841DBB25-CC8C-429E-9622-7525A61D666F}" dt="2023-09-10T04:47:35.424" v="846"/>
          <ac:picMkLst>
            <pc:docMk/>
            <pc:sldMk cId="2815707435" sldId="477"/>
            <ac:picMk id="2" creationId="{57452763-2510-979A-96CA-13761E8A08A8}"/>
          </ac:picMkLst>
        </pc:picChg>
        <pc:picChg chg="del">
          <ac:chgData name="Sheldon, Dominic" userId="b825bb44-8914-4201-9da2-ddc0eea61d6e" providerId="ADAL" clId="{841DBB25-CC8C-429E-9622-7525A61D666F}" dt="2023-09-10T04:47:35.110" v="845" actId="478"/>
          <ac:picMkLst>
            <pc:docMk/>
            <pc:sldMk cId="2815707435" sldId="477"/>
            <ac:picMk id="3" creationId="{E219B797-B56D-3187-5F22-FE5A2BE77760}"/>
          </ac:picMkLst>
        </pc:picChg>
        <pc:picChg chg="del">
          <ac:chgData name="Sheldon, Dominic" userId="b825bb44-8914-4201-9da2-ddc0eea61d6e" providerId="ADAL" clId="{841DBB25-CC8C-429E-9622-7525A61D666F}" dt="2023-09-10T04:47:35.110" v="845" actId="478"/>
          <ac:picMkLst>
            <pc:docMk/>
            <pc:sldMk cId="2815707435" sldId="477"/>
            <ac:picMk id="5" creationId="{342B2C00-D8F1-A073-7840-C4583079CE5A}"/>
          </ac:picMkLst>
        </pc:picChg>
        <pc:picChg chg="del">
          <ac:chgData name="Sheldon, Dominic" userId="b825bb44-8914-4201-9da2-ddc0eea61d6e" providerId="ADAL" clId="{841DBB25-CC8C-429E-9622-7525A61D666F}" dt="2023-09-10T04:47:35.110" v="845" actId="478"/>
          <ac:picMkLst>
            <pc:docMk/>
            <pc:sldMk cId="2815707435" sldId="477"/>
            <ac:picMk id="6" creationId="{D6E52402-F965-65F1-7A36-3BF506462172}"/>
          </ac:picMkLst>
        </pc:picChg>
        <pc:picChg chg="add mod">
          <ac:chgData name="Sheldon, Dominic" userId="b825bb44-8914-4201-9da2-ddc0eea61d6e" providerId="ADAL" clId="{841DBB25-CC8C-429E-9622-7525A61D666F}" dt="2023-09-10T04:47:35.424" v="846"/>
          <ac:picMkLst>
            <pc:docMk/>
            <pc:sldMk cId="2815707435" sldId="477"/>
            <ac:picMk id="7" creationId="{4C350025-719D-788B-F18E-9891BCDCB8AF}"/>
          </ac:picMkLst>
        </pc:picChg>
        <pc:picChg chg="add mod">
          <ac:chgData name="Sheldon, Dominic" userId="b825bb44-8914-4201-9da2-ddc0eea61d6e" providerId="ADAL" clId="{841DBB25-CC8C-429E-9622-7525A61D666F}" dt="2023-09-10T04:47:35.424" v="846"/>
          <ac:picMkLst>
            <pc:docMk/>
            <pc:sldMk cId="2815707435" sldId="477"/>
            <ac:picMk id="8" creationId="{B505B8A3-331D-5C1B-0F41-B5357B3E02FE}"/>
          </ac:picMkLst>
        </pc:picChg>
        <pc:picChg chg="add mod">
          <ac:chgData name="Sheldon, Dominic" userId="b825bb44-8914-4201-9da2-ddc0eea61d6e" providerId="ADAL" clId="{841DBB25-CC8C-429E-9622-7525A61D666F}" dt="2023-09-10T04:47:35.424" v="846"/>
          <ac:picMkLst>
            <pc:docMk/>
            <pc:sldMk cId="2815707435" sldId="477"/>
            <ac:picMk id="11" creationId="{231CD34E-BAD4-6B9F-EAB5-9C436DD5639E}"/>
          </ac:picMkLst>
        </pc:picChg>
      </pc:sldChg>
      <pc:sldChg chg="add del">
        <pc:chgData name="Sheldon, Dominic" userId="b825bb44-8914-4201-9da2-ddc0eea61d6e" providerId="ADAL" clId="{841DBB25-CC8C-429E-9622-7525A61D666F}" dt="2023-09-11T14:52:34.944" v="1784"/>
        <pc:sldMkLst>
          <pc:docMk/>
          <pc:sldMk cId="4104183926" sldId="477"/>
        </pc:sldMkLst>
      </pc:sldChg>
      <pc:sldChg chg="delSp modSp add del mod modShow">
        <pc:chgData name="Sheldon, Dominic" userId="b825bb44-8914-4201-9da2-ddc0eea61d6e" providerId="ADAL" clId="{841DBB25-CC8C-429E-9622-7525A61D666F}" dt="2023-09-11T13:14:38.841" v="1468" actId="729"/>
        <pc:sldMkLst>
          <pc:docMk/>
          <pc:sldMk cId="2364670911" sldId="478"/>
        </pc:sldMkLst>
        <pc:spChg chg="del">
          <ac:chgData name="Sheldon, Dominic" userId="b825bb44-8914-4201-9da2-ddc0eea61d6e" providerId="ADAL" clId="{841DBB25-CC8C-429E-9622-7525A61D666F}" dt="2023-09-10T06:48:53.964" v="1384" actId="478"/>
          <ac:spMkLst>
            <pc:docMk/>
            <pc:sldMk cId="2364670911" sldId="478"/>
            <ac:spMk id="9" creationId="{CA0A38E2-29F8-A342-0CF2-9D29CDF60548}"/>
          </ac:spMkLst>
        </pc:spChg>
        <pc:spChg chg="mod">
          <ac:chgData name="Sheldon, Dominic" userId="b825bb44-8914-4201-9da2-ddc0eea61d6e" providerId="ADAL" clId="{841DBB25-CC8C-429E-9622-7525A61D666F}" dt="2023-09-11T13:06:58.901" v="1414"/>
          <ac:spMkLst>
            <pc:docMk/>
            <pc:sldMk cId="2364670911" sldId="478"/>
            <ac:spMk id="11" creationId="{758F1D88-5235-ABB5-3C42-D67FAB85084F}"/>
          </ac:spMkLst>
        </pc:spChg>
        <pc:spChg chg="mod">
          <ac:chgData name="Sheldon, Dominic" userId="b825bb44-8914-4201-9da2-ddc0eea61d6e" providerId="ADAL" clId="{841DBB25-CC8C-429E-9622-7525A61D666F}" dt="2023-09-11T13:07:18.294" v="1423" actId="20577"/>
          <ac:spMkLst>
            <pc:docMk/>
            <pc:sldMk cId="2364670911" sldId="478"/>
            <ac:spMk id="14" creationId="{A70FCD63-A056-3DFD-8C1D-8B2F8E1D3663}"/>
          </ac:spMkLst>
        </pc:spChg>
        <pc:picChg chg="del">
          <ac:chgData name="Sheldon, Dominic" userId="b825bb44-8914-4201-9da2-ddc0eea61d6e" providerId="ADAL" clId="{841DBB25-CC8C-429E-9622-7525A61D666F}" dt="2023-09-10T06:49:01.856" v="1386" actId="478"/>
          <ac:picMkLst>
            <pc:docMk/>
            <pc:sldMk cId="2364670911" sldId="478"/>
            <ac:picMk id="3" creationId="{E219B797-B56D-3187-5F22-FE5A2BE77760}"/>
          </ac:picMkLst>
        </pc:picChg>
        <pc:picChg chg="del">
          <ac:chgData name="Sheldon, Dominic" userId="b825bb44-8914-4201-9da2-ddc0eea61d6e" providerId="ADAL" clId="{841DBB25-CC8C-429E-9622-7525A61D666F}" dt="2023-09-10T06:49:01.856" v="1386" actId="478"/>
          <ac:picMkLst>
            <pc:docMk/>
            <pc:sldMk cId="2364670911" sldId="478"/>
            <ac:picMk id="5" creationId="{342B2C00-D8F1-A073-7840-C4583079CE5A}"/>
          </ac:picMkLst>
        </pc:picChg>
        <pc:picChg chg="del">
          <ac:chgData name="Sheldon, Dominic" userId="b825bb44-8914-4201-9da2-ddc0eea61d6e" providerId="ADAL" clId="{841DBB25-CC8C-429E-9622-7525A61D666F}" dt="2023-09-10T06:49:01.856" v="1386" actId="478"/>
          <ac:picMkLst>
            <pc:docMk/>
            <pc:sldMk cId="2364670911" sldId="478"/>
            <ac:picMk id="6" creationId="{D6E52402-F965-65F1-7A36-3BF506462172}"/>
          </ac:picMkLst>
        </pc:picChg>
      </pc:sldChg>
      <pc:sldChg chg="delSp add del mod modShow">
        <pc:chgData name="Sheldon, Dominic" userId="b825bb44-8914-4201-9da2-ddc0eea61d6e" providerId="ADAL" clId="{841DBB25-CC8C-429E-9622-7525A61D666F}" dt="2023-09-11T13:14:38.841" v="1468" actId="729"/>
        <pc:sldMkLst>
          <pc:docMk/>
          <pc:sldMk cId="3337071799" sldId="479"/>
        </pc:sldMkLst>
        <pc:spChg chg="del">
          <ac:chgData name="Sheldon, Dominic" userId="b825bb44-8914-4201-9da2-ddc0eea61d6e" providerId="ADAL" clId="{841DBB25-CC8C-429E-9622-7525A61D666F}" dt="2023-09-10T06:48:50.014" v="1383" actId="478"/>
          <ac:spMkLst>
            <pc:docMk/>
            <pc:sldMk cId="3337071799" sldId="479"/>
            <ac:spMk id="9" creationId="{CA0A38E2-29F8-A342-0CF2-9D29CDF60548}"/>
          </ac:spMkLst>
        </pc:spChg>
        <pc:picChg chg="del">
          <ac:chgData name="Sheldon, Dominic" userId="b825bb44-8914-4201-9da2-ddc0eea61d6e" providerId="ADAL" clId="{841DBB25-CC8C-429E-9622-7525A61D666F}" dt="2023-09-10T06:48:58.042" v="1385" actId="478"/>
          <ac:picMkLst>
            <pc:docMk/>
            <pc:sldMk cId="3337071799" sldId="479"/>
            <ac:picMk id="3" creationId="{E219B797-B56D-3187-5F22-FE5A2BE77760}"/>
          </ac:picMkLst>
        </pc:picChg>
        <pc:picChg chg="del">
          <ac:chgData name="Sheldon, Dominic" userId="b825bb44-8914-4201-9da2-ddc0eea61d6e" providerId="ADAL" clId="{841DBB25-CC8C-429E-9622-7525A61D666F}" dt="2023-09-10T06:48:58.042" v="1385" actId="478"/>
          <ac:picMkLst>
            <pc:docMk/>
            <pc:sldMk cId="3337071799" sldId="479"/>
            <ac:picMk id="5" creationId="{342B2C00-D8F1-A073-7840-C4583079CE5A}"/>
          </ac:picMkLst>
        </pc:picChg>
        <pc:picChg chg="del">
          <ac:chgData name="Sheldon, Dominic" userId="b825bb44-8914-4201-9da2-ddc0eea61d6e" providerId="ADAL" clId="{841DBB25-CC8C-429E-9622-7525A61D666F}" dt="2023-09-10T06:48:58.042" v="1385" actId="478"/>
          <ac:picMkLst>
            <pc:docMk/>
            <pc:sldMk cId="3337071799" sldId="479"/>
            <ac:picMk id="6" creationId="{D6E52402-F965-65F1-7A36-3BF506462172}"/>
          </ac:picMkLst>
        </pc:picChg>
      </pc:sldChg>
      <pc:sldChg chg="delSp mod">
        <pc:chgData name="Sheldon, Dominic" userId="b825bb44-8914-4201-9da2-ddc0eea61d6e" providerId="ADAL" clId="{841DBB25-CC8C-429E-9622-7525A61D666F}" dt="2023-09-10T06:49:11.095" v="1388" actId="478"/>
        <pc:sldMkLst>
          <pc:docMk/>
          <pc:sldMk cId="2588339468" sldId="480"/>
        </pc:sldMkLst>
        <pc:spChg chg="del">
          <ac:chgData name="Sheldon, Dominic" userId="b825bb44-8914-4201-9da2-ddc0eea61d6e" providerId="ADAL" clId="{841DBB25-CC8C-429E-9622-7525A61D666F}" dt="2023-09-10T06:49:07.966" v="1387" actId="478"/>
          <ac:spMkLst>
            <pc:docMk/>
            <pc:sldMk cId="2588339468" sldId="480"/>
            <ac:spMk id="9" creationId="{CA0A38E2-29F8-A342-0CF2-9D29CDF60548}"/>
          </ac:spMkLst>
        </pc:spChg>
        <pc:picChg chg="del">
          <ac:chgData name="Sheldon, Dominic" userId="b825bb44-8914-4201-9da2-ddc0eea61d6e" providerId="ADAL" clId="{841DBB25-CC8C-429E-9622-7525A61D666F}" dt="2023-09-10T06:49:11.095" v="1388" actId="478"/>
          <ac:picMkLst>
            <pc:docMk/>
            <pc:sldMk cId="2588339468" sldId="480"/>
            <ac:picMk id="3" creationId="{E219B797-B56D-3187-5F22-FE5A2BE77760}"/>
          </ac:picMkLst>
        </pc:picChg>
        <pc:picChg chg="del">
          <ac:chgData name="Sheldon, Dominic" userId="b825bb44-8914-4201-9da2-ddc0eea61d6e" providerId="ADAL" clId="{841DBB25-CC8C-429E-9622-7525A61D666F}" dt="2023-09-10T06:49:11.095" v="1388" actId="478"/>
          <ac:picMkLst>
            <pc:docMk/>
            <pc:sldMk cId="2588339468" sldId="480"/>
            <ac:picMk id="5" creationId="{342B2C00-D8F1-A073-7840-C4583079CE5A}"/>
          </ac:picMkLst>
        </pc:picChg>
        <pc:picChg chg="del">
          <ac:chgData name="Sheldon, Dominic" userId="b825bb44-8914-4201-9da2-ddc0eea61d6e" providerId="ADAL" clId="{841DBB25-CC8C-429E-9622-7525A61D666F}" dt="2023-09-10T06:49:11.095" v="1388" actId="478"/>
          <ac:picMkLst>
            <pc:docMk/>
            <pc:sldMk cId="2588339468" sldId="480"/>
            <ac:picMk id="6" creationId="{D6E52402-F965-65F1-7A36-3BF506462172}"/>
          </ac:picMkLst>
        </pc:picChg>
      </pc:sldChg>
      <pc:sldChg chg="delSp modSp mod">
        <pc:chgData name="Sheldon, Dominic" userId="b825bb44-8914-4201-9da2-ddc0eea61d6e" providerId="ADAL" clId="{841DBB25-CC8C-429E-9622-7525A61D666F}" dt="2023-09-10T05:11:27.632" v="1088" actId="1076"/>
        <pc:sldMkLst>
          <pc:docMk/>
          <pc:sldMk cId="3726058235" sldId="481"/>
        </pc:sldMkLst>
        <pc:spChg chg="del">
          <ac:chgData name="Sheldon, Dominic" userId="b825bb44-8914-4201-9da2-ddc0eea61d6e" providerId="ADAL" clId="{841DBB25-CC8C-429E-9622-7525A61D666F}" dt="2023-09-10T05:11:03.828" v="1080" actId="478"/>
          <ac:spMkLst>
            <pc:docMk/>
            <pc:sldMk cId="3726058235" sldId="481"/>
            <ac:spMk id="2" creationId="{8A87EE53-5117-8374-54E2-A0039DBDD858}"/>
          </ac:spMkLst>
        </pc:spChg>
        <pc:spChg chg="del">
          <ac:chgData name="Sheldon, Dominic" userId="b825bb44-8914-4201-9da2-ddc0eea61d6e" providerId="ADAL" clId="{841DBB25-CC8C-429E-9622-7525A61D666F}" dt="2023-09-10T05:10:55.793" v="1078" actId="478"/>
          <ac:spMkLst>
            <pc:docMk/>
            <pc:sldMk cId="3726058235" sldId="481"/>
            <ac:spMk id="9" creationId="{CA0A38E2-29F8-A342-0CF2-9D29CDF60548}"/>
          </ac:spMkLst>
        </pc:spChg>
        <pc:spChg chg="del mod">
          <ac:chgData name="Sheldon, Dominic" userId="b825bb44-8914-4201-9da2-ddc0eea61d6e" providerId="ADAL" clId="{841DBB25-CC8C-429E-9622-7525A61D666F}" dt="2023-09-10T05:11:20.762" v="1086" actId="478"/>
          <ac:spMkLst>
            <pc:docMk/>
            <pc:sldMk cId="3726058235" sldId="481"/>
            <ac:spMk id="10" creationId="{B9057AE6-D160-2C2F-BCCB-17498935F443}"/>
          </ac:spMkLst>
        </pc:spChg>
        <pc:picChg chg="del">
          <ac:chgData name="Sheldon, Dominic" userId="b825bb44-8914-4201-9da2-ddc0eea61d6e" providerId="ADAL" clId="{841DBB25-CC8C-429E-9622-7525A61D666F}" dt="2023-09-10T05:11:01.192" v="1079" actId="478"/>
          <ac:picMkLst>
            <pc:docMk/>
            <pc:sldMk cId="3726058235" sldId="481"/>
            <ac:picMk id="3" creationId="{E219B797-B56D-3187-5F22-FE5A2BE77760}"/>
          </ac:picMkLst>
        </pc:picChg>
        <pc:picChg chg="del">
          <ac:chgData name="Sheldon, Dominic" userId="b825bb44-8914-4201-9da2-ddc0eea61d6e" providerId="ADAL" clId="{841DBB25-CC8C-429E-9622-7525A61D666F}" dt="2023-09-10T05:11:01.192" v="1079" actId="478"/>
          <ac:picMkLst>
            <pc:docMk/>
            <pc:sldMk cId="3726058235" sldId="481"/>
            <ac:picMk id="5" creationId="{342B2C00-D8F1-A073-7840-C4583079CE5A}"/>
          </ac:picMkLst>
        </pc:picChg>
        <pc:picChg chg="del">
          <ac:chgData name="Sheldon, Dominic" userId="b825bb44-8914-4201-9da2-ddc0eea61d6e" providerId="ADAL" clId="{841DBB25-CC8C-429E-9622-7525A61D666F}" dt="2023-09-10T05:11:01.192" v="1079" actId="478"/>
          <ac:picMkLst>
            <pc:docMk/>
            <pc:sldMk cId="3726058235" sldId="481"/>
            <ac:picMk id="6" creationId="{D6E52402-F965-65F1-7A36-3BF506462172}"/>
          </ac:picMkLst>
        </pc:picChg>
        <pc:picChg chg="mod">
          <ac:chgData name="Sheldon, Dominic" userId="b825bb44-8914-4201-9da2-ddc0eea61d6e" providerId="ADAL" clId="{841DBB25-CC8C-429E-9622-7525A61D666F}" dt="2023-09-10T05:11:27.632" v="1088" actId="1076"/>
          <ac:picMkLst>
            <pc:docMk/>
            <pc:sldMk cId="3726058235" sldId="481"/>
            <ac:picMk id="12" creationId="{3E49AA55-963D-F37B-5C76-11C2EA067E05}"/>
          </ac:picMkLst>
        </pc:picChg>
      </pc:sldChg>
      <pc:sldChg chg="addSp delSp modSp add del mod modShow">
        <pc:chgData name="Sheldon, Dominic" userId="b825bb44-8914-4201-9da2-ddc0eea61d6e" providerId="ADAL" clId="{841DBB25-CC8C-429E-9622-7525A61D666F}" dt="2023-09-11T13:58:38.235" v="1763" actId="729"/>
        <pc:sldMkLst>
          <pc:docMk/>
          <pc:sldMk cId="632321424" sldId="482"/>
        </pc:sldMkLst>
        <pc:spChg chg="mod">
          <ac:chgData name="Sheldon, Dominic" userId="b825bb44-8914-4201-9da2-ddc0eea61d6e" providerId="ADAL" clId="{841DBB25-CC8C-429E-9622-7525A61D666F}" dt="2023-09-09T18:50:11.319" v="455" actId="14100"/>
          <ac:spMkLst>
            <pc:docMk/>
            <pc:sldMk cId="632321424" sldId="482"/>
            <ac:spMk id="2" creationId="{8A87EE53-5117-8374-54E2-A0039DBDD858}"/>
          </ac:spMkLst>
        </pc:spChg>
        <pc:spChg chg="del mod">
          <ac:chgData name="Sheldon, Dominic" userId="b825bb44-8914-4201-9da2-ddc0eea61d6e" providerId="ADAL" clId="{841DBB25-CC8C-429E-9622-7525A61D666F}" dt="2023-09-10T05:27:51.399" v="1178" actId="478"/>
          <ac:spMkLst>
            <pc:docMk/>
            <pc:sldMk cId="632321424" sldId="482"/>
            <ac:spMk id="7" creationId="{FE88B6AD-4B5B-5041-5517-A17C3AEBD836}"/>
          </ac:spMkLst>
        </pc:spChg>
        <pc:spChg chg="del">
          <ac:chgData name="Sheldon, Dominic" userId="b825bb44-8914-4201-9da2-ddc0eea61d6e" providerId="ADAL" clId="{841DBB25-CC8C-429E-9622-7525A61D666F}" dt="2023-09-09T18:48:47.533" v="453" actId="478"/>
          <ac:spMkLst>
            <pc:docMk/>
            <pc:sldMk cId="632321424" sldId="482"/>
            <ac:spMk id="9" creationId="{CA0A38E2-29F8-A342-0CF2-9D29CDF60548}"/>
          </ac:spMkLst>
        </pc:spChg>
        <pc:graphicFrameChg chg="add del mod">
          <ac:chgData name="Sheldon, Dominic" userId="b825bb44-8914-4201-9da2-ddc0eea61d6e" providerId="ADAL" clId="{841DBB25-CC8C-429E-9622-7525A61D666F}" dt="2023-09-10T05:27:56.310" v="1182"/>
          <ac:graphicFrameMkLst>
            <pc:docMk/>
            <pc:sldMk cId="632321424" sldId="482"/>
            <ac:graphicFrameMk id="8" creationId="{5CDB1571-9F62-897A-EB5C-754EA28F65BF}"/>
          </ac:graphicFrameMkLst>
        </pc:graphicFrameChg>
        <pc:graphicFrameChg chg="add del mod modGraphic">
          <ac:chgData name="Sheldon, Dominic" userId="b825bb44-8914-4201-9da2-ddc0eea61d6e" providerId="ADAL" clId="{841DBB25-CC8C-429E-9622-7525A61D666F}" dt="2023-09-10T05:32:10.809" v="1195" actId="478"/>
          <ac:graphicFrameMkLst>
            <pc:docMk/>
            <pc:sldMk cId="632321424" sldId="482"/>
            <ac:graphicFrameMk id="11" creationId="{6DAC3B9F-D1CD-892E-8F1A-AA7EDBFA9345}"/>
          </ac:graphicFrameMkLst>
        </pc:graphicFrameChg>
        <pc:graphicFrameChg chg="add mod modGraphic">
          <ac:chgData name="Sheldon, Dominic" userId="b825bb44-8914-4201-9da2-ddc0eea61d6e" providerId="ADAL" clId="{841DBB25-CC8C-429E-9622-7525A61D666F}" dt="2023-09-10T05:34:12.431" v="1215" actId="403"/>
          <ac:graphicFrameMkLst>
            <pc:docMk/>
            <pc:sldMk cId="632321424" sldId="482"/>
            <ac:graphicFrameMk id="12" creationId="{9005C206-B582-A3E8-B9ED-E7CC7BEB5751}"/>
          </ac:graphicFrameMkLst>
        </pc:graphicFrameChg>
        <pc:picChg chg="del">
          <ac:chgData name="Sheldon, Dominic" userId="b825bb44-8914-4201-9da2-ddc0eea61d6e" providerId="ADAL" clId="{841DBB25-CC8C-429E-9622-7525A61D666F}" dt="2023-09-10T05:21:20.223" v="1177" actId="478"/>
          <ac:picMkLst>
            <pc:docMk/>
            <pc:sldMk cId="632321424" sldId="482"/>
            <ac:picMk id="3" creationId="{E219B797-B56D-3187-5F22-FE5A2BE77760}"/>
          </ac:picMkLst>
        </pc:picChg>
        <pc:picChg chg="del">
          <ac:chgData name="Sheldon, Dominic" userId="b825bb44-8914-4201-9da2-ddc0eea61d6e" providerId="ADAL" clId="{841DBB25-CC8C-429E-9622-7525A61D666F}" dt="2023-09-10T05:21:20.223" v="1177" actId="478"/>
          <ac:picMkLst>
            <pc:docMk/>
            <pc:sldMk cId="632321424" sldId="482"/>
            <ac:picMk id="5" creationId="{342B2C00-D8F1-A073-7840-C4583079CE5A}"/>
          </ac:picMkLst>
        </pc:picChg>
        <pc:picChg chg="del">
          <ac:chgData name="Sheldon, Dominic" userId="b825bb44-8914-4201-9da2-ddc0eea61d6e" providerId="ADAL" clId="{841DBB25-CC8C-429E-9622-7525A61D666F}" dt="2023-09-10T05:21:20.223" v="1177" actId="478"/>
          <ac:picMkLst>
            <pc:docMk/>
            <pc:sldMk cId="632321424" sldId="482"/>
            <ac:picMk id="6" creationId="{D6E52402-F965-65F1-7A36-3BF506462172}"/>
          </ac:picMkLst>
        </pc:picChg>
      </pc:sldChg>
      <pc:sldChg chg="add del">
        <pc:chgData name="Sheldon, Dominic" userId="b825bb44-8914-4201-9da2-ddc0eea61d6e" providerId="ADAL" clId="{841DBB25-CC8C-429E-9622-7525A61D666F}" dt="2023-09-11T14:52:34.944" v="1784"/>
        <pc:sldMkLst>
          <pc:docMk/>
          <pc:sldMk cId="1115359584" sldId="483"/>
        </pc:sldMkLst>
      </pc:sldChg>
      <pc:sldChg chg="delSp del mod">
        <pc:chgData name="Sheldon, Dominic" userId="b825bb44-8914-4201-9da2-ddc0eea61d6e" providerId="ADAL" clId="{841DBB25-CC8C-429E-9622-7525A61D666F}" dt="2023-09-10T06:49:31.197" v="1391" actId="47"/>
        <pc:sldMkLst>
          <pc:docMk/>
          <pc:sldMk cId="1866718231" sldId="483"/>
        </pc:sldMkLst>
        <pc:spChg chg="del">
          <ac:chgData name="Sheldon, Dominic" userId="b825bb44-8914-4201-9da2-ddc0eea61d6e" providerId="ADAL" clId="{841DBB25-CC8C-429E-9622-7525A61D666F}" dt="2023-09-10T06:49:23.088" v="1390" actId="478"/>
          <ac:spMkLst>
            <pc:docMk/>
            <pc:sldMk cId="1866718231" sldId="483"/>
            <ac:spMk id="9" creationId="{CA0A38E2-29F8-A342-0CF2-9D29CDF60548}"/>
          </ac:spMkLst>
        </pc:spChg>
        <pc:picChg chg="del">
          <ac:chgData name="Sheldon, Dominic" userId="b825bb44-8914-4201-9da2-ddc0eea61d6e" providerId="ADAL" clId="{841DBB25-CC8C-429E-9622-7525A61D666F}" dt="2023-09-10T06:49:20.309" v="1389" actId="478"/>
          <ac:picMkLst>
            <pc:docMk/>
            <pc:sldMk cId="1866718231" sldId="483"/>
            <ac:picMk id="3" creationId="{E219B797-B56D-3187-5F22-FE5A2BE77760}"/>
          </ac:picMkLst>
        </pc:picChg>
        <pc:picChg chg="del">
          <ac:chgData name="Sheldon, Dominic" userId="b825bb44-8914-4201-9da2-ddc0eea61d6e" providerId="ADAL" clId="{841DBB25-CC8C-429E-9622-7525A61D666F}" dt="2023-09-10T06:49:20.309" v="1389" actId="478"/>
          <ac:picMkLst>
            <pc:docMk/>
            <pc:sldMk cId="1866718231" sldId="483"/>
            <ac:picMk id="5" creationId="{342B2C00-D8F1-A073-7840-C4583079CE5A}"/>
          </ac:picMkLst>
        </pc:picChg>
        <pc:picChg chg="del">
          <ac:chgData name="Sheldon, Dominic" userId="b825bb44-8914-4201-9da2-ddc0eea61d6e" providerId="ADAL" clId="{841DBB25-CC8C-429E-9622-7525A61D666F}" dt="2023-09-10T06:49:20.309" v="1389" actId="478"/>
          <ac:picMkLst>
            <pc:docMk/>
            <pc:sldMk cId="1866718231" sldId="483"/>
            <ac:picMk id="6" creationId="{D6E52402-F965-65F1-7A36-3BF506462172}"/>
          </ac:picMkLst>
        </pc:picChg>
      </pc:sldChg>
      <pc:sldChg chg="addSp delSp modSp mod ord modClrScheme chgLayout">
        <pc:chgData name="Sheldon, Dominic" userId="b825bb44-8914-4201-9da2-ddc0eea61d6e" providerId="ADAL" clId="{841DBB25-CC8C-429E-9622-7525A61D666F}" dt="2023-09-11T13:59:41.110" v="1771" actId="255"/>
        <pc:sldMkLst>
          <pc:docMk/>
          <pc:sldMk cId="4226816990" sldId="484"/>
        </pc:sldMkLst>
        <pc:spChg chg="add del mod ord">
          <ac:chgData name="Sheldon, Dominic" userId="b825bb44-8914-4201-9da2-ddc0eea61d6e" providerId="ADAL" clId="{841DBB25-CC8C-429E-9622-7525A61D666F}" dt="2023-09-10T04:50:25.222" v="870" actId="478"/>
          <ac:spMkLst>
            <pc:docMk/>
            <pc:sldMk cId="4226816990" sldId="484"/>
            <ac:spMk id="2" creationId="{5DC09C61-91FC-1895-F896-DB43204C07FC}"/>
          </ac:spMkLst>
        </pc:spChg>
        <pc:spChg chg="mod">
          <ac:chgData name="Sheldon, Dominic" userId="b825bb44-8914-4201-9da2-ddc0eea61d6e" providerId="ADAL" clId="{841DBB25-CC8C-429E-9622-7525A61D666F}" dt="2023-09-10T05:19:05.581" v="1167" actId="20577"/>
          <ac:spMkLst>
            <pc:docMk/>
            <pc:sldMk cId="4226816990" sldId="484"/>
            <ac:spMk id="4" creationId="{C23234CC-5512-9938-E869-A9229DB8B090}"/>
          </ac:spMkLst>
        </pc:spChg>
        <pc:spChg chg="add del mod ord">
          <ac:chgData name="Sheldon, Dominic" userId="b825bb44-8914-4201-9da2-ddc0eea61d6e" providerId="ADAL" clId="{841DBB25-CC8C-429E-9622-7525A61D666F}" dt="2023-09-10T04:50:29.390" v="871" actId="478"/>
          <ac:spMkLst>
            <pc:docMk/>
            <pc:sldMk cId="4226816990" sldId="484"/>
            <ac:spMk id="7" creationId="{8BCE9F7D-CE00-F4DD-1477-D847FC6A74CC}"/>
          </ac:spMkLst>
        </pc:spChg>
        <pc:spChg chg="del">
          <ac:chgData name="Sheldon, Dominic" userId="b825bb44-8914-4201-9da2-ddc0eea61d6e" providerId="ADAL" clId="{841DBB25-CC8C-429E-9622-7525A61D666F}" dt="2023-09-09T19:17:49.185" v="724" actId="478"/>
          <ac:spMkLst>
            <pc:docMk/>
            <pc:sldMk cId="4226816990" sldId="484"/>
            <ac:spMk id="8" creationId="{A538614B-B26C-C7CB-E83D-D2482372CBE4}"/>
          </ac:spMkLst>
        </pc:spChg>
        <pc:spChg chg="del">
          <ac:chgData name="Sheldon, Dominic" userId="b825bb44-8914-4201-9da2-ddc0eea61d6e" providerId="ADAL" clId="{841DBB25-CC8C-429E-9622-7525A61D666F}" dt="2023-09-10T04:50:04.418" v="864" actId="478"/>
          <ac:spMkLst>
            <pc:docMk/>
            <pc:sldMk cId="4226816990" sldId="484"/>
            <ac:spMk id="9" creationId="{CA0A38E2-29F8-A342-0CF2-9D29CDF60548}"/>
          </ac:spMkLst>
        </pc:spChg>
        <pc:spChg chg="mod">
          <ac:chgData name="Sheldon, Dominic" userId="b825bb44-8914-4201-9da2-ddc0eea61d6e" providerId="ADAL" clId="{841DBB25-CC8C-429E-9622-7525A61D666F}" dt="2023-09-10T05:19:15.919" v="1168" actId="207"/>
          <ac:spMkLst>
            <pc:docMk/>
            <pc:sldMk cId="4226816990" sldId="484"/>
            <ac:spMk id="12" creationId="{202B66BC-8C3F-8465-1345-F3ADC4A3103C}"/>
          </ac:spMkLst>
        </pc:spChg>
        <pc:graphicFrameChg chg="mod modGraphic">
          <ac:chgData name="Sheldon, Dominic" userId="b825bb44-8914-4201-9da2-ddc0eea61d6e" providerId="ADAL" clId="{841DBB25-CC8C-429E-9622-7525A61D666F}" dt="2023-09-11T13:59:41.110" v="1771" actId="255"/>
          <ac:graphicFrameMkLst>
            <pc:docMk/>
            <pc:sldMk cId="4226816990" sldId="484"/>
            <ac:graphicFrameMk id="11" creationId="{08E71354-5CB0-8DEF-4C9B-6429285E54D7}"/>
          </ac:graphicFrameMkLst>
        </pc:graphicFrameChg>
        <pc:picChg chg="del">
          <ac:chgData name="Sheldon, Dominic" userId="b825bb44-8914-4201-9da2-ddc0eea61d6e" providerId="ADAL" clId="{841DBB25-CC8C-429E-9622-7525A61D666F}" dt="2023-09-10T04:50:07.428" v="865" actId="478"/>
          <ac:picMkLst>
            <pc:docMk/>
            <pc:sldMk cId="4226816990" sldId="484"/>
            <ac:picMk id="3" creationId="{E219B797-B56D-3187-5F22-FE5A2BE77760}"/>
          </ac:picMkLst>
        </pc:picChg>
        <pc:picChg chg="del">
          <ac:chgData name="Sheldon, Dominic" userId="b825bb44-8914-4201-9da2-ddc0eea61d6e" providerId="ADAL" clId="{841DBB25-CC8C-429E-9622-7525A61D666F}" dt="2023-09-10T04:50:07.428" v="865" actId="478"/>
          <ac:picMkLst>
            <pc:docMk/>
            <pc:sldMk cId="4226816990" sldId="484"/>
            <ac:picMk id="5" creationId="{342B2C00-D8F1-A073-7840-C4583079CE5A}"/>
          </ac:picMkLst>
        </pc:picChg>
        <pc:picChg chg="del">
          <ac:chgData name="Sheldon, Dominic" userId="b825bb44-8914-4201-9da2-ddc0eea61d6e" providerId="ADAL" clId="{841DBB25-CC8C-429E-9622-7525A61D666F}" dt="2023-09-10T04:50:07.428" v="865" actId="478"/>
          <ac:picMkLst>
            <pc:docMk/>
            <pc:sldMk cId="4226816990" sldId="484"/>
            <ac:picMk id="6" creationId="{D6E52402-F965-65F1-7A36-3BF506462172}"/>
          </ac:picMkLst>
        </pc:picChg>
      </pc:sldChg>
      <pc:sldChg chg="del">
        <pc:chgData name="Sheldon, Dominic" userId="b825bb44-8914-4201-9da2-ddc0eea61d6e" providerId="ADAL" clId="{841DBB25-CC8C-429E-9622-7525A61D666F}" dt="2023-09-09T19:16:00.679" v="717" actId="47"/>
        <pc:sldMkLst>
          <pc:docMk/>
          <pc:sldMk cId="632525901" sldId="485"/>
        </pc:sldMkLst>
      </pc:sldChg>
      <pc:sldChg chg="del">
        <pc:chgData name="Sheldon, Dominic" userId="b825bb44-8914-4201-9da2-ddc0eea61d6e" providerId="ADAL" clId="{841DBB25-CC8C-429E-9622-7525A61D666F}" dt="2023-09-09T19:16:00.679" v="717" actId="47"/>
        <pc:sldMkLst>
          <pc:docMk/>
          <pc:sldMk cId="3975951267" sldId="486"/>
        </pc:sldMkLst>
      </pc:sldChg>
      <pc:sldChg chg="del">
        <pc:chgData name="Sheldon, Dominic" userId="b825bb44-8914-4201-9da2-ddc0eea61d6e" providerId="ADAL" clId="{841DBB25-CC8C-429E-9622-7525A61D666F}" dt="2023-09-09T19:16:00.679" v="717" actId="47"/>
        <pc:sldMkLst>
          <pc:docMk/>
          <pc:sldMk cId="1098307071" sldId="487"/>
        </pc:sldMkLst>
      </pc:sldChg>
      <pc:sldChg chg="addSp delSp modSp new del mod ord modClrScheme chgLayout">
        <pc:chgData name="Sheldon, Dominic" userId="b825bb44-8914-4201-9da2-ddc0eea61d6e" providerId="ADAL" clId="{841DBB25-CC8C-429E-9622-7525A61D666F}" dt="2023-09-11T14:00:57.103" v="1773" actId="47"/>
        <pc:sldMkLst>
          <pc:docMk/>
          <pc:sldMk cId="3079511548" sldId="488"/>
        </pc:sldMkLst>
        <pc:spChg chg="del mod ord">
          <ac:chgData name="Sheldon, Dominic" userId="b825bb44-8914-4201-9da2-ddc0eea61d6e" providerId="ADAL" clId="{841DBB25-CC8C-429E-9622-7525A61D666F}" dt="2023-09-07T10:35:19.754" v="1" actId="700"/>
          <ac:spMkLst>
            <pc:docMk/>
            <pc:sldMk cId="3079511548" sldId="488"/>
            <ac:spMk id="2" creationId="{6627658C-DC63-FDAB-68FE-42272B84C133}"/>
          </ac:spMkLst>
        </pc:spChg>
        <pc:spChg chg="del mod ord">
          <ac:chgData name="Sheldon, Dominic" userId="b825bb44-8914-4201-9da2-ddc0eea61d6e" providerId="ADAL" clId="{841DBB25-CC8C-429E-9622-7525A61D666F}" dt="2023-09-07T10:35:19.754" v="1" actId="700"/>
          <ac:spMkLst>
            <pc:docMk/>
            <pc:sldMk cId="3079511548" sldId="488"/>
            <ac:spMk id="3" creationId="{CDC70309-EEA3-7AF9-49A7-B7807670A66E}"/>
          </ac:spMkLst>
        </pc:spChg>
        <pc:spChg chg="del">
          <ac:chgData name="Sheldon, Dominic" userId="b825bb44-8914-4201-9da2-ddc0eea61d6e" providerId="ADAL" clId="{841DBB25-CC8C-429E-9622-7525A61D666F}" dt="2023-09-07T10:35:19.754" v="1" actId="700"/>
          <ac:spMkLst>
            <pc:docMk/>
            <pc:sldMk cId="3079511548" sldId="488"/>
            <ac:spMk id="4" creationId="{FC026B65-AF46-F648-B388-81F068A9AB2B}"/>
          </ac:spMkLst>
        </pc:spChg>
        <pc:spChg chg="add del mod ord">
          <ac:chgData name="Sheldon, Dominic" userId="b825bb44-8914-4201-9da2-ddc0eea61d6e" providerId="ADAL" clId="{841DBB25-CC8C-429E-9622-7525A61D666F}" dt="2023-09-07T10:40:50.151" v="12" actId="478"/>
          <ac:spMkLst>
            <pc:docMk/>
            <pc:sldMk cId="3079511548" sldId="488"/>
            <ac:spMk id="5" creationId="{BD0ED744-DC45-771A-9300-A646F0C09CD7}"/>
          </ac:spMkLst>
        </pc:spChg>
        <pc:spChg chg="add del mod ord">
          <ac:chgData name="Sheldon, Dominic" userId="b825bb44-8914-4201-9da2-ddc0eea61d6e" providerId="ADAL" clId="{841DBB25-CC8C-429E-9622-7525A61D666F}" dt="2023-09-07T10:35:21.616" v="2" actId="22"/>
          <ac:spMkLst>
            <pc:docMk/>
            <pc:sldMk cId="3079511548" sldId="488"/>
            <ac:spMk id="6" creationId="{72E37AFB-586D-F7B8-29B3-008934D3B582}"/>
          </ac:spMkLst>
        </pc:spChg>
        <pc:spChg chg="add mod">
          <ac:chgData name="Sheldon, Dominic" userId="b825bb44-8914-4201-9da2-ddc0eea61d6e" providerId="ADAL" clId="{841DBB25-CC8C-429E-9622-7525A61D666F}" dt="2023-09-10T04:52:10.990" v="910" actId="20577"/>
          <ac:spMkLst>
            <pc:docMk/>
            <pc:sldMk cId="3079511548" sldId="488"/>
            <ac:spMk id="9" creationId="{62CDA240-05E3-CA86-D84B-29B74214089A}"/>
          </ac:spMkLst>
        </pc:spChg>
        <pc:spChg chg="add del mod ord">
          <ac:chgData name="Sheldon, Dominic" userId="b825bb44-8914-4201-9da2-ddc0eea61d6e" providerId="ADAL" clId="{841DBB25-CC8C-429E-9622-7525A61D666F}" dt="2023-09-10T04:52:01.726" v="885" actId="700"/>
          <ac:spMkLst>
            <pc:docMk/>
            <pc:sldMk cId="3079511548" sldId="488"/>
            <ac:spMk id="10" creationId="{9ABEFEFF-2D05-3C0E-8AF6-B30194711257}"/>
          </ac:spMkLst>
        </pc:spChg>
        <pc:picChg chg="add mod ord">
          <ac:chgData name="Sheldon, Dominic" userId="b825bb44-8914-4201-9da2-ddc0eea61d6e" providerId="ADAL" clId="{841DBB25-CC8C-429E-9622-7525A61D666F}" dt="2023-09-10T04:52:01.726" v="885" actId="700"/>
          <ac:picMkLst>
            <pc:docMk/>
            <pc:sldMk cId="3079511548" sldId="488"/>
            <ac:picMk id="8" creationId="{0753A716-B42B-1C89-D3FC-6FFF156FA123}"/>
          </ac:picMkLst>
        </pc:picChg>
      </pc:sldChg>
      <pc:sldChg chg="addSp delSp modSp new del mod ord">
        <pc:chgData name="Sheldon, Dominic" userId="b825bb44-8914-4201-9da2-ddc0eea61d6e" providerId="ADAL" clId="{841DBB25-CC8C-429E-9622-7525A61D666F}" dt="2023-09-11T13:50:06.262" v="1697" actId="47"/>
        <pc:sldMkLst>
          <pc:docMk/>
          <pc:sldMk cId="1100555239" sldId="489"/>
        </pc:sldMkLst>
        <pc:spChg chg="del mod">
          <ac:chgData name="Sheldon, Dominic" userId="b825bb44-8914-4201-9da2-ddc0eea61d6e" providerId="ADAL" clId="{841DBB25-CC8C-429E-9622-7525A61D666F}" dt="2023-09-07T10:40:54.572" v="16" actId="478"/>
          <ac:spMkLst>
            <pc:docMk/>
            <pc:sldMk cId="1100555239" sldId="489"/>
            <ac:spMk id="2" creationId="{BF23A66D-4AA2-AA2C-4162-807B99F0C323}"/>
          </ac:spMkLst>
        </pc:spChg>
        <pc:spChg chg="del">
          <ac:chgData name="Sheldon, Dominic" userId="b825bb44-8914-4201-9da2-ddc0eea61d6e" providerId="ADAL" clId="{841DBB25-CC8C-429E-9622-7525A61D666F}" dt="2023-09-07T10:39:37.161" v="4" actId="22"/>
          <ac:spMkLst>
            <pc:docMk/>
            <pc:sldMk cId="1100555239" sldId="489"/>
            <ac:spMk id="3" creationId="{6359848F-6867-C8BA-E6A6-BF96A04E9E83}"/>
          </ac:spMkLst>
        </pc:spChg>
        <pc:spChg chg="add del mod">
          <ac:chgData name="Sheldon, Dominic" userId="b825bb44-8914-4201-9da2-ddc0eea61d6e" providerId="ADAL" clId="{841DBB25-CC8C-429E-9622-7525A61D666F}" dt="2023-09-07T13:36:50.162" v="67" actId="478"/>
          <ac:spMkLst>
            <pc:docMk/>
            <pc:sldMk cId="1100555239" sldId="489"/>
            <ac:spMk id="6" creationId="{AED7A2FF-4696-6A70-53A7-A745AE2BDFC5}"/>
          </ac:spMkLst>
        </pc:spChg>
        <pc:spChg chg="add mod">
          <ac:chgData name="Sheldon, Dominic" userId="b825bb44-8914-4201-9da2-ddc0eea61d6e" providerId="ADAL" clId="{841DBB25-CC8C-429E-9622-7525A61D666F}" dt="2023-09-10T04:53:47.435" v="920" actId="108"/>
          <ac:spMkLst>
            <pc:docMk/>
            <pc:sldMk cId="1100555239" sldId="489"/>
            <ac:spMk id="7" creationId="{49812BBA-5455-4309-82DA-EB96B7BED922}"/>
          </ac:spMkLst>
        </pc:spChg>
        <pc:spChg chg="add del mod">
          <ac:chgData name="Sheldon, Dominic" userId="b825bb44-8914-4201-9da2-ddc0eea61d6e" providerId="ADAL" clId="{841DBB25-CC8C-429E-9622-7525A61D666F}" dt="2023-09-10T04:53:20.560" v="917"/>
          <ac:spMkLst>
            <pc:docMk/>
            <pc:sldMk cId="1100555239" sldId="489"/>
            <ac:spMk id="9" creationId="{2D9BFA13-58FF-E105-0FA8-903C143FED62}"/>
          </ac:spMkLst>
        </pc:spChg>
        <pc:picChg chg="add del mod ord modCrop">
          <ac:chgData name="Sheldon, Dominic" userId="b825bb44-8914-4201-9da2-ddc0eea61d6e" providerId="ADAL" clId="{841DBB25-CC8C-429E-9622-7525A61D666F}" dt="2023-09-10T04:53:20.340" v="916" actId="478"/>
          <ac:picMkLst>
            <pc:docMk/>
            <pc:sldMk cId="1100555239" sldId="489"/>
            <ac:picMk id="5" creationId="{1E25C755-8F19-8DE3-4AB0-0B9533E07212}"/>
          </ac:picMkLst>
        </pc:picChg>
        <pc:picChg chg="add del mod">
          <ac:chgData name="Sheldon, Dominic" userId="b825bb44-8914-4201-9da2-ddc0eea61d6e" providerId="ADAL" clId="{841DBB25-CC8C-429E-9622-7525A61D666F}" dt="2023-09-10T04:53:20.560" v="917"/>
          <ac:picMkLst>
            <pc:docMk/>
            <pc:sldMk cId="1100555239" sldId="489"/>
            <ac:picMk id="10" creationId="{4A3FD4D4-E839-B239-1C6E-2A518D7DBA4F}"/>
          </ac:picMkLst>
        </pc:picChg>
      </pc:sldChg>
      <pc:sldChg chg="addSp delSp modSp new mod">
        <pc:chgData name="Sheldon, Dominic" userId="b825bb44-8914-4201-9da2-ddc0eea61d6e" providerId="ADAL" clId="{841DBB25-CC8C-429E-9622-7525A61D666F}" dt="2023-09-10T05:10:41.983" v="1077" actId="1035"/>
        <pc:sldMkLst>
          <pc:docMk/>
          <pc:sldMk cId="3975228757" sldId="490"/>
        </pc:sldMkLst>
        <pc:spChg chg="mod">
          <ac:chgData name="Sheldon, Dominic" userId="b825bb44-8914-4201-9da2-ddc0eea61d6e" providerId="ADAL" clId="{841DBB25-CC8C-429E-9622-7525A61D666F}" dt="2023-09-10T05:10:25.518" v="1069" actId="20577"/>
          <ac:spMkLst>
            <pc:docMk/>
            <pc:sldMk cId="3975228757" sldId="490"/>
            <ac:spMk id="2" creationId="{236F6ED7-9C14-0E9C-01DB-555E30A6F470}"/>
          </ac:spMkLst>
        </pc:spChg>
        <pc:spChg chg="del mod">
          <ac:chgData name="Sheldon, Dominic" userId="b825bb44-8914-4201-9da2-ddc0eea61d6e" providerId="ADAL" clId="{841DBB25-CC8C-429E-9622-7525A61D666F}" dt="2023-09-10T05:02:13.330" v="958" actId="478"/>
          <ac:spMkLst>
            <pc:docMk/>
            <pc:sldMk cId="3975228757" sldId="490"/>
            <ac:spMk id="3" creationId="{196225FC-9101-9B87-6E1E-3F2163B7686F}"/>
          </ac:spMkLst>
        </pc:spChg>
        <pc:spChg chg="add del mod">
          <ac:chgData name="Sheldon, Dominic" userId="b825bb44-8914-4201-9da2-ddc0eea61d6e" providerId="ADAL" clId="{841DBB25-CC8C-429E-9622-7525A61D666F}" dt="2023-09-10T05:02:18.568" v="959"/>
          <ac:spMkLst>
            <pc:docMk/>
            <pc:sldMk cId="3975228757" sldId="490"/>
            <ac:spMk id="5" creationId="{3D706E54-9DDC-AAB6-08FF-F4D8670F4672}"/>
          </ac:spMkLst>
        </pc:spChg>
        <pc:spChg chg="add del mod">
          <ac:chgData name="Sheldon, Dominic" userId="b825bb44-8914-4201-9da2-ddc0eea61d6e" providerId="ADAL" clId="{841DBB25-CC8C-429E-9622-7525A61D666F}" dt="2023-09-10T05:02:45.821" v="968" actId="478"/>
          <ac:spMkLst>
            <pc:docMk/>
            <pc:sldMk cId="3975228757" sldId="490"/>
            <ac:spMk id="7" creationId="{C0A9C5E1-22CF-1F2A-E514-14C468EBD7F6}"/>
          </ac:spMkLst>
        </pc:spChg>
        <pc:spChg chg="add del mod">
          <ac:chgData name="Sheldon, Dominic" userId="b825bb44-8914-4201-9da2-ddc0eea61d6e" providerId="ADAL" clId="{841DBB25-CC8C-429E-9622-7525A61D666F}" dt="2023-09-10T05:02:49.750" v="969" actId="478"/>
          <ac:spMkLst>
            <pc:docMk/>
            <pc:sldMk cId="3975228757" sldId="490"/>
            <ac:spMk id="8" creationId="{0940A008-66EE-4400-E382-41D9338BD590}"/>
          </ac:spMkLst>
        </pc:spChg>
        <pc:spChg chg="add del mod">
          <ac:chgData name="Sheldon, Dominic" userId="b825bb44-8914-4201-9da2-ddc0eea61d6e" providerId="ADAL" clId="{841DBB25-CC8C-429E-9622-7525A61D666F}" dt="2023-09-10T05:02:22.253" v="960" actId="478"/>
          <ac:spMkLst>
            <pc:docMk/>
            <pc:sldMk cId="3975228757" sldId="490"/>
            <ac:spMk id="9" creationId="{B0D60D94-15AB-62C5-3DFD-E39CE35D2098}"/>
          </ac:spMkLst>
        </pc:spChg>
        <pc:spChg chg="add del mod">
          <ac:chgData name="Sheldon, Dominic" userId="b825bb44-8914-4201-9da2-ddc0eea61d6e" providerId="ADAL" clId="{841DBB25-CC8C-429E-9622-7525A61D666F}" dt="2023-09-10T05:07:44.363" v="1002"/>
          <ac:spMkLst>
            <pc:docMk/>
            <pc:sldMk cId="3975228757" sldId="490"/>
            <ac:spMk id="11" creationId="{91B65129-09AE-CAA0-0109-24DB4C1F98DA}"/>
          </ac:spMkLst>
        </pc:spChg>
        <pc:graphicFrameChg chg="add del mod modGraphic">
          <ac:chgData name="Sheldon, Dominic" userId="b825bb44-8914-4201-9da2-ddc0eea61d6e" providerId="ADAL" clId="{841DBB25-CC8C-429E-9622-7525A61D666F}" dt="2023-09-10T05:07:38.221" v="999" actId="478"/>
          <ac:graphicFrameMkLst>
            <pc:docMk/>
            <pc:sldMk cId="3975228757" sldId="490"/>
            <ac:graphicFrameMk id="6" creationId="{480EDB03-B108-50E0-5D6A-9D8DD3F52D96}"/>
          </ac:graphicFrameMkLst>
        </pc:graphicFrameChg>
        <pc:graphicFrameChg chg="add del mod">
          <ac:chgData name="Sheldon, Dominic" userId="b825bb44-8914-4201-9da2-ddc0eea61d6e" providerId="ADAL" clId="{841DBB25-CC8C-429E-9622-7525A61D666F}" dt="2023-09-10T05:07:44.295" v="1001"/>
          <ac:graphicFrameMkLst>
            <pc:docMk/>
            <pc:sldMk cId="3975228757" sldId="490"/>
            <ac:graphicFrameMk id="12" creationId="{A7799FA3-7157-B5FD-4124-48E1CEC2CDE3}"/>
          </ac:graphicFrameMkLst>
        </pc:graphicFrameChg>
        <pc:graphicFrameChg chg="add mod modGraphic">
          <ac:chgData name="Sheldon, Dominic" userId="b825bb44-8914-4201-9da2-ddc0eea61d6e" providerId="ADAL" clId="{841DBB25-CC8C-429E-9622-7525A61D666F}" dt="2023-09-10T05:10:41.983" v="1077" actId="1035"/>
          <ac:graphicFrameMkLst>
            <pc:docMk/>
            <pc:sldMk cId="3975228757" sldId="490"/>
            <ac:graphicFrameMk id="13" creationId="{5F90D714-2F55-622A-4DC8-50D87B12D594}"/>
          </ac:graphicFrameMkLst>
        </pc:graphicFrameChg>
      </pc:sldChg>
      <pc:sldChg chg="addSp delSp modSp new del mod chgLayout">
        <pc:chgData name="Sheldon, Dominic" userId="b825bb44-8914-4201-9da2-ddc0eea61d6e" providerId="ADAL" clId="{841DBB25-CC8C-429E-9622-7525A61D666F}" dt="2023-09-09T18:42:13.248" v="280" actId="47"/>
        <pc:sldMkLst>
          <pc:docMk/>
          <pc:sldMk cId="1168926543" sldId="491"/>
        </pc:sldMkLst>
        <pc:spChg chg="del mod">
          <ac:chgData name="Sheldon, Dominic" userId="b825bb44-8914-4201-9da2-ddc0eea61d6e" providerId="ADAL" clId="{841DBB25-CC8C-429E-9622-7525A61D666F}" dt="2023-09-09T18:12:23.666" v="71" actId="700"/>
          <ac:spMkLst>
            <pc:docMk/>
            <pc:sldMk cId="1168926543" sldId="491"/>
            <ac:spMk id="2" creationId="{EE2E2BF9-C442-0ED3-9EDF-ACC02CAB5484}"/>
          </ac:spMkLst>
        </pc:spChg>
        <pc:spChg chg="del mod">
          <ac:chgData name="Sheldon, Dominic" userId="b825bb44-8914-4201-9da2-ddc0eea61d6e" providerId="ADAL" clId="{841DBB25-CC8C-429E-9622-7525A61D666F}" dt="2023-09-07T13:32:47.695" v="23" actId="478"/>
          <ac:spMkLst>
            <pc:docMk/>
            <pc:sldMk cId="1168926543" sldId="491"/>
            <ac:spMk id="3" creationId="{C0B140F0-6B37-DF72-13E2-9C74C4577D95}"/>
          </ac:spMkLst>
        </pc:spChg>
        <pc:spChg chg="add mod">
          <ac:chgData name="Sheldon, Dominic" userId="b825bb44-8914-4201-9da2-ddc0eea61d6e" providerId="ADAL" clId="{841DBB25-CC8C-429E-9622-7525A61D666F}" dt="2023-09-07T13:32:42.844" v="22"/>
          <ac:spMkLst>
            <pc:docMk/>
            <pc:sldMk cId="1168926543" sldId="491"/>
            <ac:spMk id="4" creationId="{FF8A3843-B40B-799A-B9DF-88042A5B0EB1}"/>
          </ac:spMkLst>
        </pc:spChg>
        <pc:spChg chg="mod">
          <ac:chgData name="Sheldon, Dominic" userId="b825bb44-8914-4201-9da2-ddc0eea61d6e" providerId="ADAL" clId="{841DBB25-CC8C-429E-9622-7525A61D666F}" dt="2023-09-07T13:33:35.594" v="31" actId="1076"/>
          <ac:spMkLst>
            <pc:docMk/>
            <pc:sldMk cId="1168926543" sldId="491"/>
            <ac:spMk id="6" creationId="{C2434553-0833-C987-0ABE-24EE7133F049}"/>
          </ac:spMkLst>
        </pc:spChg>
        <pc:spChg chg="mod">
          <ac:chgData name="Sheldon, Dominic" userId="b825bb44-8914-4201-9da2-ddc0eea61d6e" providerId="ADAL" clId="{841DBB25-CC8C-429E-9622-7525A61D666F}" dt="2023-09-07T13:33:35.594" v="31" actId="1076"/>
          <ac:spMkLst>
            <pc:docMk/>
            <pc:sldMk cId="1168926543" sldId="491"/>
            <ac:spMk id="7" creationId="{F85D0925-DD88-A9DD-9176-8091ED1A3AB9}"/>
          </ac:spMkLst>
        </pc:spChg>
        <pc:spChg chg="mod">
          <ac:chgData name="Sheldon, Dominic" userId="b825bb44-8914-4201-9da2-ddc0eea61d6e" providerId="ADAL" clId="{841DBB25-CC8C-429E-9622-7525A61D666F}" dt="2023-09-07T13:33:35.594" v="31" actId="1076"/>
          <ac:spMkLst>
            <pc:docMk/>
            <pc:sldMk cId="1168926543" sldId="491"/>
            <ac:spMk id="8" creationId="{503F24D9-E761-83EB-D046-5C7D8699C79F}"/>
          </ac:spMkLst>
        </pc:spChg>
        <pc:spChg chg="mod">
          <ac:chgData name="Sheldon, Dominic" userId="b825bb44-8914-4201-9da2-ddc0eea61d6e" providerId="ADAL" clId="{841DBB25-CC8C-429E-9622-7525A61D666F}" dt="2023-09-07T13:33:35.594" v="31" actId="1076"/>
          <ac:spMkLst>
            <pc:docMk/>
            <pc:sldMk cId="1168926543" sldId="491"/>
            <ac:spMk id="9" creationId="{4971C486-9FBE-4467-BCE9-4B4E9755C084}"/>
          </ac:spMkLst>
        </pc:spChg>
        <pc:spChg chg="mod">
          <ac:chgData name="Sheldon, Dominic" userId="b825bb44-8914-4201-9da2-ddc0eea61d6e" providerId="ADAL" clId="{841DBB25-CC8C-429E-9622-7525A61D666F}" dt="2023-09-07T13:33:35.594" v="31" actId="1076"/>
          <ac:spMkLst>
            <pc:docMk/>
            <pc:sldMk cId="1168926543" sldId="491"/>
            <ac:spMk id="10" creationId="{DBC2A440-D9FD-AA5D-E14E-E0F66A00F866}"/>
          </ac:spMkLst>
        </pc:spChg>
        <pc:spChg chg="mod">
          <ac:chgData name="Sheldon, Dominic" userId="b825bb44-8914-4201-9da2-ddc0eea61d6e" providerId="ADAL" clId="{841DBB25-CC8C-429E-9622-7525A61D666F}" dt="2023-09-07T13:33:35.594" v="31" actId="1076"/>
          <ac:spMkLst>
            <pc:docMk/>
            <pc:sldMk cId="1168926543" sldId="491"/>
            <ac:spMk id="11" creationId="{8F3A59C4-5CE3-95A6-496E-AF9F5CFCBD61}"/>
          </ac:spMkLst>
        </pc:spChg>
        <pc:spChg chg="mod">
          <ac:chgData name="Sheldon, Dominic" userId="b825bb44-8914-4201-9da2-ddc0eea61d6e" providerId="ADAL" clId="{841DBB25-CC8C-429E-9622-7525A61D666F}" dt="2023-09-07T13:33:35.594" v="31" actId="1076"/>
          <ac:spMkLst>
            <pc:docMk/>
            <pc:sldMk cId="1168926543" sldId="491"/>
            <ac:spMk id="12" creationId="{43642279-3EB1-F06D-A92E-A2046080A049}"/>
          </ac:spMkLst>
        </pc:spChg>
        <pc:spChg chg="mod">
          <ac:chgData name="Sheldon, Dominic" userId="b825bb44-8914-4201-9da2-ddc0eea61d6e" providerId="ADAL" clId="{841DBB25-CC8C-429E-9622-7525A61D666F}" dt="2023-09-07T13:33:35.594" v="31" actId="1076"/>
          <ac:spMkLst>
            <pc:docMk/>
            <pc:sldMk cId="1168926543" sldId="491"/>
            <ac:spMk id="13" creationId="{4D9693EE-34AB-F1AC-4102-D178A2E619FE}"/>
          </ac:spMkLst>
        </pc:spChg>
        <pc:spChg chg="mod">
          <ac:chgData name="Sheldon, Dominic" userId="b825bb44-8914-4201-9da2-ddc0eea61d6e" providerId="ADAL" clId="{841DBB25-CC8C-429E-9622-7525A61D666F}" dt="2023-09-07T13:33:35.594" v="31" actId="1076"/>
          <ac:spMkLst>
            <pc:docMk/>
            <pc:sldMk cId="1168926543" sldId="491"/>
            <ac:spMk id="14" creationId="{2BD6446A-3179-5CF9-427A-F341237395F0}"/>
          </ac:spMkLst>
        </pc:spChg>
        <pc:spChg chg="mod">
          <ac:chgData name="Sheldon, Dominic" userId="b825bb44-8914-4201-9da2-ddc0eea61d6e" providerId="ADAL" clId="{841DBB25-CC8C-429E-9622-7525A61D666F}" dt="2023-09-07T13:33:35.594" v="31" actId="1076"/>
          <ac:spMkLst>
            <pc:docMk/>
            <pc:sldMk cId="1168926543" sldId="491"/>
            <ac:spMk id="15" creationId="{4C0B48D6-066A-DEAE-A3B4-76FAB05923BC}"/>
          </ac:spMkLst>
        </pc:spChg>
        <pc:spChg chg="mod">
          <ac:chgData name="Sheldon, Dominic" userId="b825bb44-8914-4201-9da2-ddc0eea61d6e" providerId="ADAL" clId="{841DBB25-CC8C-429E-9622-7525A61D666F}" dt="2023-09-07T13:33:35.594" v="31" actId="1076"/>
          <ac:spMkLst>
            <pc:docMk/>
            <pc:sldMk cId="1168926543" sldId="491"/>
            <ac:spMk id="16" creationId="{88C6C1FD-FDE0-18B8-7D79-636652E71B7B}"/>
          </ac:spMkLst>
        </pc:spChg>
        <pc:spChg chg="mod">
          <ac:chgData name="Sheldon, Dominic" userId="b825bb44-8914-4201-9da2-ddc0eea61d6e" providerId="ADAL" clId="{841DBB25-CC8C-429E-9622-7525A61D666F}" dt="2023-09-07T13:33:35.594" v="31" actId="1076"/>
          <ac:spMkLst>
            <pc:docMk/>
            <pc:sldMk cId="1168926543" sldId="491"/>
            <ac:spMk id="17" creationId="{81E7FBF5-0EB7-4075-D89A-EADB46E1BB14}"/>
          </ac:spMkLst>
        </pc:spChg>
        <pc:spChg chg="mod">
          <ac:chgData name="Sheldon, Dominic" userId="b825bb44-8914-4201-9da2-ddc0eea61d6e" providerId="ADAL" clId="{841DBB25-CC8C-429E-9622-7525A61D666F}" dt="2023-09-07T13:33:35.594" v="31" actId="1076"/>
          <ac:spMkLst>
            <pc:docMk/>
            <pc:sldMk cId="1168926543" sldId="491"/>
            <ac:spMk id="18" creationId="{D259FADD-007D-5993-8C48-F66A3EE63928}"/>
          </ac:spMkLst>
        </pc:spChg>
        <pc:spChg chg="mod">
          <ac:chgData name="Sheldon, Dominic" userId="b825bb44-8914-4201-9da2-ddc0eea61d6e" providerId="ADAL" clId="{841DBB25-CC8C-429E-9622-7525A61D666F}" dt="2023-09-07T13:33:35.594" v="31" actId="1076"/>
          <ac:spMkLst>
            <pc:docMk/>
            <pc:sldMk cId="1168926543" sldId="491"/>
            <ac:spMk id="19" creationId="{75417950-7EA6-33F9-F8DB-155097D6F910}"/>
          </ac:spMkLst>
        </pc:spChg>
        <pc:spChg chg="mod">
          <ac:chgData name="Sheldon, Dominic" userId="b825bb44-8914-4201-9da2-ddc0eea61d6e" providerId="ADAL" clId="{841DBB25-CC8C-429E-9622-7525A61D666F}" dt="2023-09-07T13:33:35.594" v="31" actId="1076"/>
          <ac:spMkLst>
            <pc:docMk/>
            <pc:sldMk cId="1168926543" sldId="491"/>
            <ac:spMk id="20" creationId="{C2AF2E34-4A58-4847-0D9A-3F7EA070F5CA}"/>
          </ac:spMkLst>
        </pc:spChg>
        <pc:spChg chg="mod">
          <ac:chgData name="Sheldon, Dominic" userId="b825bb44-8914-4201-9da2-ddc0eea61d6e" providerId="ADAL" clId="{841DBB25-CC8C-429E-9622-7525A61D666F}" dt="2023-09-07T13:33:35.594" v="31" actId="1076"/>
          <ac:spMkLst>
            <pc:docMk/>
            <pc:sldMk cId="1168926543" sldId="491"/>
            <ac:spMk id="21" creationId="{9A9B5F04-7EBF-7A41-CE24-F248DD145314}"/>
          </ac:spMkLst>
        </pc:spChg>
        <pc:spChg chg="mod">
          <ac:chgData name="Sheldon, Dominic" userId="b825bb44-8914-4201-9da2-ddc0eea61d6e" providerId="ADAL" clId="{841DBB25-CC8C-429E-9622-7525A61D666F}" dt="2023-09-07T13:33:35.594" v="31" actId="1076"/>
          <ac:spMkLst>
            <pc:docMk/>
            <pc:sldMk cId="1168926543" sldId="491"/>
            <ac:spMk id="22" creationId="{08C267C3-E436-D2D5-FF7A-7A040C44080A}"/>
          </ac:spMkLst>
        </pc:spChg>
        <pc:spChg chg="mod">
          <ac:chgData name="Sheldon, Dominic" userId="b825bb44-8914-4201-9da2-ddc0eea61d6e" providerId="ADAL" clId="{841DBB25-CC8C-429E-9622-7525A61D666F}" dt="2023-09-07T13:33:35.594" v="31" actId="1076"/>
          <ac:spMkLst>
            <pc:docMk/>
            <pc:sldMk cId="1168926543" sldId="491"/>
            <ac:spMk id="23" creationId="{1F06ABC5-0BE2-E14D-C867-C865C7909B7C}"/>
          </ac:spMkLst>
        </pc:spChg>
        <pc:spChg chg="mod">
          <ac:chgData name="Sheldon, Dominic" userId="b825bb44-8914-4201-9da2-ddc0eea61d6e" providerId="ADAL" clId="{841DBB25-CC8C-429E-9622-7525A61D666F}" dt="2023-09-07T13:33:35.594" v="31" actId="1076"/>
          <ac:spMkLst>
            <pc:docMk/>
            <pc:sldMk cId="1168926543" sldId="491"/>
            <ac:spMk id="24" creationId="{8C71C6BF-CD9A-DA1A-61C5-BDD59EC74312}"/>
          </ac:spMkLst>
        </pc:spChg>
        <pc:spChg chg="mod">
          <ac:chgData name="Sheldon, Dominic" userId="b825bb44-8914-4201-9da2-ddc0eea61d6e" providerId="ADAL" clId="{841DBB25-CC8C-429E-9622-7525A61D666F}" dt="2023-09-07T13:33:35.594" v="31" actId="1076"/>
          <ac:spMkLst>
            <pc:docMk/>
            <pc:sldMk cId="1168926543" sldId="491"/>
            <ac:spMk id="25" creationId="{D378A8D7-CF42-B0FF-32CD-715CBE7B4FF2}"/>
          </ac:spMkLst>
        </pc:spChg>
        <pc:spChg chg="mod">
          <ac:chgData name="Sheldon, Dominic" userId="b825bb44-8914-4201-9da2-ddc0eea61d6e" providerId="ADAL" clId="{841DBB25-CC8C-429E-9622-7525A61D666F}" dt="2023-09-07T13:33:35.594" v="31" actId="1076"/>
          <ac:spMkLst>
            <pc:docMk/>
            <pc:sldMk cId="1168926543" sldId="491"/>
            <ac:spMk id="26" creationId="{60FF178B-0766-DA62-F99C-6C1D2F9DEE04}"/>
          </ac:spMkLst>
        </pc:spChg>
        <pc:spChg chg="mod">
          <ac:chgData name="Sheldon, Dominic" userId="b825bb44-8914-4201-9da2-ddc0eea61d6e" providerId="ADAL" clId="{841DBB25-CC8C-429E-9622-7525A61D666F}" dt="2023-09-07T13:33:35.594" v="31" actId="1076"/>
          <ac:spMkLst>
            <pc:docMk/>
            <pc:sldMk cId="1168926543" sldId="491"/>
            <ac:spMk id="27" creationId="{327AE80F-C009-96A8-2053-CF72F2D5AB38}"/>
          </ac:spMkLst>
        </pc:spChg>
        <pc:spChg chg="mod">
          <ac:chgData name="Sheldon, Dominic" userId="b825bb44-8914-4201-9da2-ddc0eea61d6e" providerId="ADAL" clId="{841DBB25-CC8C-429E-9622-7525A61D666F}" dt="2023-09-07T13:33:35.594" v="31" actId="1076"/>
          <ac:spMkLst>
            <pc:docMk/>
            <pc:sldMk cId="1168926543" sldId="491"/>
            <ac:spMk id="28" creationId="{66DE0D96-7B25-0977-AD6D-DDD98148D609}"/>
          </ac:spMkLst>
        </pc:spChg>
        <pc:spChg chg="mod">
          <ac:chgData name="Sheldon, Dominic" userId="b825bb44-8914-4201-9da2-ddc0eea61d6e" providerId="ADAL" clId="{841DBB25-CC8C-429E-9622-7525A61D666F}" dt="2023-09-07T13:33:35.594" v="31" actId="1076"/>
          <ac:spMkLst>
            <pc:docMk/>
            <pc:sldMk cId="1168926543" sldId="491"/>
            <ac:spMk id="29" creationId="{3B618A1E-81E6-5AB7-9F24-25F7F9CF2E3C}"/>
          </ac:spMkLst>
        </pc:spChg>
        <pc:spChg chg="mod">
          <ac:chgData name="Sheldon, Dominic" userId="b825bb44-8914-4201-9da2-ddc0eea61d6e" providerId="ADAL" clId="{841DBB25-CC8C-429E-9622-7525A61D666F}" dt="2023-09-07T13:33:35.594" v="31" actId="1076"/>
          <ac:spMkLst>
            <pc:docMk/>
            <pc:sldMk cId="1168926543" sldId="491"/>
            <ac:spMk id="30" creationId="{734E4239-E516-3353-7AE3-173B4E60B09D}"/>
          </ac:spMkLst>
        </pc:spChg>
        <pc:spChg chg="mod">
          <ac:chgData name="Sheldon, Dominic" userId="b825bb44-8914-4201-9da2-ddc0eea61d6e" providerId="ADAL" clId="{841DBB25-CC8C-429E-9622-7525A61D666F}" dt="2023-09-07T13:33:35.594" v="31" actId="1076"/>
          <ac:spMkLst>
            <pc:docMk/>
            <pc:sldMk cId="1168926543" sldId="491"/>
            <ac:spMk id="31" creationId="{88049C10-117B-67D2-83E8-4E2788B8472D}"/>
          </ac:spMkLst>
        </pc:spChg>
        <pc:spChg chg="mod">
          <ac:chgData name="Sheldon, Dominic" userId="b825bb44-8914-4201-9da2-ddc0eea61d6e" providerId="ADAL" clId="{841DBB25-CC8C-429E-9622-7525A61D666F}" dt="2023-09-07T13:33:35.594" v="31" actId="1076"/>
          <ac:spMkLst>
            <pc:docMk/>
            <pc:sldMk cId="1168926543" sldId="491"/>
            <ac:spMk id="32" creationId="{56F19DCB-80DB-678F-D389-E2F66D400AB1}"/>
          </ac:spMkLst>
        </pc:spChg>
        <pc:spChg chg="mod">
          <ac:chgData name="Sheldon, Dominic" userId="b825bb44-8914-4201-9da2-ddc0eea61d6e" providerId="ADAL" clId="{841DBB25-CC8C-429E-9622-7525A61D666F}" dt="2023-09-07T13:33:35.594" v="31" actId="1076"/>
          <ac:spMkLst>
            <pc:docMk/>
            <pc:sldMk cId="1168926543" sldId="491"/>
            <ac:spMk id="33" creationId="{950158FB-781F-64E6-F965-977B9E28E382}"/>
          </ac:spMkLst>
        </pc:spChg>
        <pc:spChg chg="mod">
          <ac:chgData name="Sheldon, Dominic" userId="b825bb44-8914-4201-9da2-ddc0eea61d6e" providerId="ADAL" clId="{841DBB25-CC8C-429E-9622-7525A61D666F}" dt="2023-09-07T13:33:35.594" v="31" actId="1076"/>
          <ac:spMkLst>
            <pc:docMk/>
            <pc:sldMk cId="1168926543" sldId="491"/>
            <ac:spMk id="34" creationId="{1F19F069-0751-3C87-3111-60DBE49BD278}"/>
          </ac:spMkLst>
        </pc:spChg>
        <pc:spChg chg="mod">
          <ac:chgData name="Sheldon, Dominic" userId="b825bb44-8914-4201-9da2-ddc0eea61d6e" providerId="ADAL" clId="{841DBB25-CC8C-429E-9622-7525A61D666F}" dt="2023-09-07T13:33:35.594" v="31" actId="1076"/>
          <ac:spMkLst>
            <pc:docMk/>
            <pc:sldMk cId="1168926543" sldId="491"/>
            <ac:spMk id="35" creationId="{5AE6BE05-01EC-5A69-9B4D-F09A043996A6}"/>
          </ac:spMkLst>
        </pc:spChg>
        <pc:spChg chg="mod">
          <ac:chgData name="Sheldon, Dominic" userId="b825bb44-8914-4201-9da2-ddc0eea61d6e" providerId="ADAL" clId="{841DBB25-CC8C-429E-9622-7525A61D666F}" dt="2023-09-07T13:33:35.594" v="31" actId="1076"/>
          <ac:spMkLst>
            <pc:docMk/>
            <pc:sldMk cId="1168926543" sldId="491"/>
            <ac:spMk id="36" creationId="{DDB9E9F5-525D-3671-4C45-375EDA300B9C}"/>
          </ac:spMkLst>
        </pc:spChg>
        <pc:spChg chg="mod">
          <ac:chgData name="Sheldon, Dominic" userId="b825bb44-8914-4201-9da2-ddc0eea61d6e" providerId="ADAL" clId="{841DBB25-CC8C-429E-9622-7525A61D666F}" dt="2023-09-07T13:33:35.594" v="31" actId="1076"/>
          <ac:spMkLst>
            <pc:docMk/>
            <pc:sldMk cId="1168926543" sldId="491"/>
            <ac:spMk id="37" creationId="{EDC79C5B-23F9-B72E-28F6-103DD74D196E}"/>
          </ac:spMkLst>
        </pc:spChg>
        <pc:spChg chg="mod">
          <ac:chgData name="Sheldon, Dominic" userId="b825bb44-8914-4201-9da2-ddc0eea61d6e" providerId="ADAL" clId="{841DBB25-CC8C-429E-9622-7525A61D666F}" dt="2023-09-07T13:33:35.594" v="31" actId="1076"/>
          <ac:spMkLst>
            <pc:docMk/>
            <pc:sldMk cId="1168926543" sldId="491"/>
            <ac:spMk id="38" creationId="{1BB096C4-79AC-D3C1-E573-44498AA8F57D}"/>
          </ac:spMkLst>
        </pc:spChg>
        <pc:spChg chg="mod">
          <ac:chgData name="Sheldon, Dominic" userId="b825bb44-8914-4201-9da2-ddc0eea61d6e" providerId="ADAL" clId="{841DBB25-CC8C-429E-9622-7525A61D666F}" dt="2023-09-07T13:33:35.594" v="31" actId="1076"/>
          <ac:spMkLst>
            <pc:docMk/>
            <pc:sldMk cId="1168926543" sldId="491"/>
            <ac:spMk id="39" creationId="{D0CD4BA5-FA71-F5D5-399E-83A8B12B330E}"/>
          </ac:spMkLst>
        </pc:spChg>
        <pc:spChg chg="mod">
          <ac:chgData name="Sheldon, Dominic" userId="b825bb44-8914-4201-9da2-ddc0eea61d6e" providerId="ADAL" clId="{841DBB25-CC8C-429E-9622-7525A61D666F}" dt="2023-09-07T13:33:35.594" v="31" actId="1076"/>
          <ac:spMkLst>
            <pc:docMk/>
            <pc:sldMk cId="1168926543" sldId="491"/>
            <ac:spMk id="40" creationId="{B879B1E6-C5E5-7367-485E-FF05DD66CA00}"/>
          </ac:spMkLst>
        </pc:spChg>
        <pc:spChg chg="mod">
          <ac:chgData name="Sheldon, Dominic" userId="b825bb44-8914-4201-9da2-ddc0eea61d6e" providerId="ADAL" clId="{841DBB25-CC8C-429E-9622-7525A61D666F}" dt="2023-09-07T13:33:35.594" v="31" actId="1076"/>
          <ac:spMkLst>
            <pc:docMk/>
            <pc:sldMk cId="1168926543" sldId="491"/>
            <ac:spMk id="41" creationId="{C9324CA1-291F-EAE1-DD0A-8DA910C800B1}"/>
          </ac:spMkLst>
        </pc:spChg>
        <pc:spChg chg="mod">
          <ac:chgData name="Sheldon, Dominic" userId="b825bb44-8914-4201-9da2-ddc0eea61d6e" providerId="ADAL" clId="{841DBB25-CC8C-429E-9622-7525A61D666F}" dt="2023-09-07T13:33:35.594" v="31" actId="1076"/>
          <ac:spMkLst>
            <pc:docMk/>
            <pc:sldMk cId="1168926543" sldId="491"/>
            <ac:spMk id="42" creationId="{AEFE80E2-D81F-B829-EFED-69019BF32B08}"/>
          </ac:spMkLst>
        </pc:spChg>
        <pc:spChg chg="mod">
          <ac:chgData name="Sheldon, Dominic" userId="b825bb44-8914-4201-9da2-ddc0eea61d6e" providerId="ADAL" clId="{841DBB25-CC8C-429E-9622-7525A61D666F}" dt="2023-09-07T13:33:35.594" v="31" actId="1076"/>
          <ac:spMkLst>
            <pc:docMk/>
            <pc:sldMk cId="1168926543" sldId="491"/>
            <ac:spMk id="43" creationId="{34D0780A-C120-1CC4-170B-0843B0FAD04E}"/>
          </ac:spMkLst>
        </pc:spChg>
        <pc:spChg chg="mod">
          <ac:chgData name="Sheldon, Dominic" userId="b825bb44-8914-4201-9da2-ddc0eea61d6e" providerId="ADAL" clId="{841DBB25-CC8C-429E-9622-7525A61D666F}" dt="2023-09-07T13:33:35.594" v="31" actId="1076"/>
          <ac:spMkLst>
            <pc:docMk/>
            <pc:sldMk cId="1168926543" sldId="491"/>
            <ac:spMk id="44" creationId="{2D6C980B-868A-AB04-245E-C2D831654F3E}"/>
          </ac:spMkLst>
        </pc:spChg>
        <pc:spChg chg="mod">
          <ac:chgData name="Sheldon, Dominic" userId="b825bb44-8914-4201-9da2-ddc0eea61d6e" providerId="ADAL" clId="{841DBB25-CC8C-429E-9622-7525A61D666F}" dt="2023-09-07T13:33:35.594" v="31" actId="1076"/>
          <ac:spMkLst>
            <pc:docMk/>
            <pc:sldMk cId="1168926543" sldId="491"/>
            <ac:spMk id="45" creationId="{FAC9127D-F3DF-FFE4-E6E7-39D21833E62D}"/>
          </ac:spMkLst>
        </pc:spChg>
        <pc:spChg chg="mod">
          <ac:chgData name="Sheldon, Dominic" userId="b825bb44-8914-4201-9da2-ddc0eea61d6e" providerId="ADAL" clId="{841DBB25-CC8C-429E-9622-7525A61D666F}" dt="2023-09-07T13:33:35.594" v="31" actId="1076"/>
          <ac:spMkLst>
            <pc:docMk/>
            <pc:sldMk cId="1168926543" sldId="491"/>
            <ac:spMk id="46" creationId="{8024C084-85AB-9D6E-97C7-1EB0D5C0F617}"/>
          </ac:spMkLst>
        </pc:spChg>
        <pc:spChg chg="mod">
          <ac:chgData name="Sheldon, Dominic" userId="b825bb44-8914-4201-9da2-ddc0eea61d6e" providerId="ADAL" clId="{841DBB25-CC8C-429E-9622-7525A61D666F}" dt="2023-09-07T13:33:35.594" v="31" actId="1076"/>
          <ac:spMkLst>
            <pc:docMk/>
            <pc:sldMk cId="1168926543" sldId="491"/>
            <ac:spMk id="47" creationId="{E063D74A-D27B-6629-E619-04FDDE4A239D}"/>
          </ac:spMkLst>
        </pc:spChg>
        <pc:spChg chg="mod">
          <ac:chgData name="Sheldon, Dominic" userId="b825bb44-8914-4201-9da2-ddc0eea61d6e" providerId="ADAL" clId="{841DBB25-CC8C-429E-9622-7525A61D666F}" dt="2023-09-07T13:33:35.594" v="31" actId="1076"/>
          <ac:spMkLst>
            <pc:docMk/>
            <pc:sldMk cId="1168926543" sldId="491"/>
            <ac:spMk id="48" creationId="{D416FBCB-5BED-D812-FE5D-BA53BCC3B528}"/>
          </ac:spMkLst>
        </pc:spChg>
        <pc:spChg chg="mod">
          <ac:chgData name="Sheldon, Dominic" userId="b825bb44-8914-4201-9da2-ddc0eea61d6e" providerId="ADAL" clId="{841DBB25-CC8C-429E-9622-7525A61D666F}" dt="2023-09-07T13:33:35.594" v="31" actId="1076"/>
          <ac:spMkLst>
            <pc:docMk/>
            <pc:sldMk cId="1168926543" sldId="491"/>
            <ac:spMk id="49" creationId="{2C2117DD-1289-FD24-6543-95D914F9C3D7}"/>
          </ac:spMkLst>
        </pc:spChg>
        <pc:spChg chg="mod">
          <ac:chgData name="Sheldon, Dominic" userId="b825bb44-8914-4201-9da2-ddc0eea61d6e" providerId="ADAL" clId="{841DBB25-CC8C-429E-9622-7525A61D666F}" dt="2023-09-07T13:33:35.594" v="31" actId="1076"/>
          <ac:spMkLst>
            <pc:docMk/>
            <pc:sldMk cId="1168926543" sldId="491"/>
            <ac:spMk id="50" creationId="{6400BDBD-896A-E73A-F7BA-40C99984AADC}"/>
          </ac:spMkLst>
        </pc:spChg>
        <pc:spChg chg="mod">
          <ac:chgData name="Sheldon, Dominic" userId="b825bb44-8914-4201-9da2-ddc0eea61d6e" providerId="ADAL" clId="{841DBB25-CC8C-429E-9622-7525A61D666F}" dt="2023-09-07T13:33:35.594" v="31" actId="1076"/>
          <ac:spMkLst>
            <pc:docMk/>
            <pc:sldMk cId="1168926543" sldId="491"/>
            <ac:spMk id="51" creationId="{C97A72AD-E1F4-C880-3BEA-1B54688A060A}"/>
          </ac:spMkLst>
        </pc:spChg>
        <pc:spChg chg="mod">
          <ac:chgData name="Sheldon, Dominic" userId="b825bb44-8914-4201-9da2-ddc0eea61d6e" providerId="ADAL" clId="{841DBB25-CC8C-429E-9622-7525A61D666F}" dt="2023-09-07T13:33:35.594" v="31" actId="1076"/>
          <ac:spMkLst>
            <pc:docMk/>
            <pc:sldMk cId="1168926543" sldId="491"/>
            <ac:spMk id="52" creationId="{03161283-E027-8E9C-EB41-EBC49D992958}"/>
          </ac:spMkLst>
        </pc:spChg>
        <pc:spChg chg="mod">
          <ac:chgData name="Sheldon, Dominic" userId="b825bb44-8914-4201-9da2-ddc0eea61d6e" providerId="ADAL" clId="{841DBB25-CC8C-429E-9622-7525A61D666F}" dt="2023-09-07T13:33:35.594" v="31" actId="1076"/>
          <ac:spMkLst>
            <pc:docMk/>
            <pc:sldMk cId="1168926543" sldId="491"/>
            <ac:spMk id="53" creationId="{763441EF-3F41-A8B1-BAEB-B062E6EA5777}"/>
          </ac:spMkLst>
        </pc:spChg>
        <pc:spChg chg="mod">
          <ac:chgData name="Sheldon, Dominic" userId="b825bb44-8914-4201-9da2-ddc0eea61d6e" providerId="ADAL" clId="{841DBB25-CC8C-429E-9622-7525A61D666F}" dt="2023-09-07T13:33:35.594" v="31" actId="1076"/>
          <ac:spMkLst>
            <pc:docMk/>
            <pc:sldMk cId="1168926543" sldId="491"/>
            <ac:spMk id="54" creationId="{D969EBE6-783C-EFE3-3629-9953CD177AAC}"/>
          </ac:spMkLst>
        </pc:spChg>
        <pc:spChg chg="mod">
          <ac:chgData name="Sheldon, Dominic" userId="b825bb44-8914-4201-9da2-ddc0eea61d6e" providerId="ADAL" clId="{841DBB25-CC8C-429E-9622-7525A61D666F}" dt="2023-09-07T13:33:35.594" v="31" actId="1076"/>
          <ac:spMkLst>
            <pc:docMk/>
            <pc:sldMk cId="1168926543" sldId="491"/>
            <ac:spMk id="55" creationId="{6169E87E-3BEA-DD0C-D35F-FBB4E69DD5D9}"/>
          </ac:spMkLst>
        </pc:spChg>
        <pc:spChg chg="mod">
          <ac:chgData name="Sheldon, Dominic" userId="b825bb44-8914-4201-9da2-ddc0eea61d6e" providerId="ADAL" clId="{841DBB25-CC8C-429E-9622-7525A61D666F}" dt="2023-09-07T13:33:35.594" v="31" actId="1076"/>
          <ac:spMkLst>
            <pc:docMk/>
            <pc:sldMk cId="1168926543" sldId="491"/>
            <ac:spMk id="56" creationId="{8C504AB3-400B-42CA-5C52-1C10895EB5A5}"/>
          </ac:spMkLst>
        </pc:spChg>
        <pc:spChg chg="add mod ord">
          <ac:chgData name="Sheldon, Dominic" userId="b825bb44-8914-4201-9da2-ddc0eea61d6e" providerId="ADAL" clId="{841DBB25-CC8C-429E-9622-7525A61D666F}" dt="2023-09-09T18:15:58.037" v="132" actId="20577"/>
          <ac:spMkLst>
            <pc:docMk/>
            <pc:sldMk cId="1168926543" sldId="491"/>
            <ac:spMk id="57" creationId="{F0937702-3253-1F5D-6E61-7BADCFEB6DD2}"/>
          </ac:spMkLst>
        </pc:spChg>
        <pc:spChg chg="add mod ord">
          <ac:chgData name="Sheldon, Dominic" userId="b825bb44-8914-4201-9da2-ddc0eea61d6e" providerId="ADAL" clId="{841DBB25-CC8C-429E-9622-7525A61D666F}" dt="2023-09-09T18:15:49.154" v="105" actId="27636"/>
          <ac:spMkLst>
            <pc:docMk/>
            <pc:sldMk cId="1168926543" sldId="491"/>
            <ac:spMk id="58" creationId="{4A33513F-4B8D-DAC1-FA96-EBFD5D9A6F63}"/>
          </ac:spMkLst>
        </pc:spChg>
        <pc:grpChg chg="mod">
          <ac:chgData name="Sheldon, Dominic" userId="b825bb44-8914-4201-9da2-ddc0eea61d6e" providerId="ADAL" clId="{841DBB25-CC8C-429E-9622-7525A61D666F}" dt="2023-09-07T13:32:42.844" v="22"/>
          <ac:grpSpMkLst>
            <pc:docMk/>
            <pc:sldMk cId="1168926543" sldId="491"/>
            <ac:grpSpMk id="1" creationId="{00000000-0000-0000-0000-000000000000}"/>
          </ac:grpSpMkLst>
        </pc:grpChg>
        <pc:grpChg chg="add del mod">
          <ac:chgData name="Sheldon, Dominic" userId="b825bb44-8914-4201-9da2-ddc0eea61d6e" providerId="ADAL" clId="{841DBB25-CC8C-429E-9622-7525A61D666F}" dt="2023-09-07T13:33:36.897" v="32" actId="21"/>
          <ac:grpSpMkLst>
            <pc:docMk/>
            <pc:sldMk cId="1168926543" sldId="491"/>
            <ac:grpSpMk id="5" creationId="{49C82F65-BCBE-0561-B2A9-4F6CD18C74E9}"/>
          </ac:grpSpMkLst>
        </pc:grpChg>
      </pc:sldChg>
      <pc:sldChg chg="addSp delSp modSp add mod ord setBg">
        <pc:chgData name="Sheldon, Dominic" userId="b825bb44-8914-4201-9da2-ddc0eea61d6e" providerId="ADAL" clId="{841DBB25-CC8C-429E-9622-7525A61D666F}" dt="2023-09-10T04:54:26.098" v="923" actId="14100"/>
        <pc:sldMkLst>
          <pc:docMk/>
          <pc:sldMk cId="2062427369" sldId="492"/>
        </pc:sldMkLst>
        <pc:spChg chg="add del mod">
          <ac:chgData name="Sheldon, Dominic" userId="b825bb44-8914-4201-9da2-ddc0eea61d6e" providerId="ADAL" clId="{841DBB25-CC8C-429E-9622-7525A61D666F}" dt="2023-09-07T13:33:31.642" v="30" actId="478"/>
          <ac:spMkLst>
            <pc:docMk/>
            <pc:sldMk cId="2062427369" sldId="492"/>
            <ac:spMk id="3" creationId="{881B8E28-E188-3038-EB8B-F31FFE81B782}"/>
          </ac:spMkLst>
        </pc:spChg>
        <pc:spChg chg="mod">
          <ac:chgData name="Sheldon, Dominic" userId="b825bb44-8914-4201-9da2-ddc0eea61d6e" providerId="ADAL" clId="{841DBB25-CC8C-429E-9622-7525A61D666F}" dt="2023-09-10T04:53:49.186" v="921" actId="108"/>
          <ac:spMkLst>
            <pc:docMk/>
            <pc:sldMk cId="2062427369" sldId="492"/>
            <ac:spMk id="6" creationId="{AED7A2FF-4696-6A70-53A7-A745AE2BDFC5}"/>
          </ac:spMkLst>
        </pc:spChg>
        <pc:spChg chg="mod">
          <ac:chgData name="Sheldon, Dominic" userId="b825bb44-8914-4201-9da2-ddc0eea61d6e" providerId="ADAL" clId="{841DBB25-CC8C-429E-9622-7525A61D666F}" dt="2023-09-07T13:35:35.544" v="54" actId="1076"/>
          <ac:spMkLst>
            <pc:docMk/>
            <pc:sldMk cId="2062427369" sldId="492"/>
            <ac:spMk id="7" creationId="{1691CD16-915A-77B6-085A-82C1BE8C2855}"/>
          </ac:spMkLst>
        </pc:spChg>
        <pc:spChg chg="mod">
          <ac:chgData name="Sheldon, Dominic" userId="b825bb44-8914-4201-9da2-ddc0eea61d6e" providerId="ADAL" clId="{841DBB25-CC8C-429E-9622-7525A61D666F}" dt="2023-09-07T13:35:35.544" v="54" actId="1076"/>
          <ac:spMkLst>
            <pc:docMk/>
            <pc:sldMk cId="2062427369" sldId="492"/>
            <ac:spMk id="8" creationId="{1517EB41-CCB2-4B2E-8A1D-462B0076A214}"/>
          </ac:spMkLst>
        </pc:spChg>
        <pc:spChg chg="mod">
          <ac:chgData name="Sheldon, Dominic" userId="b825bb44-8914-4201-9da2-ddc0eea61d6e" providerId="ADAL" clId="{841DBB25-CC8C-429E-9622-7525A61D666F}" dt="2023-09-07T13:35:35.544" v="54" actId="1076"/>
          <ac:spMkLst>
            <pc:docMk/>
            <pc:sldMk cId="2062427369" sldId="492"/>
            <ac:spMk id="9" creationId="{8125E6D1-6634-B63F-4B0F-AF9D9EA8663D}"/>
          </ac:spMkLst>
        </pc:spChg>
        <pc:spChg chg="mod">
          <ac:chgData name="Sheldon, Dominic" userId="b825bb44-8914-4201-9da2-ddc0eea61d6e" providerId="ADAL" clId="{841DBB25-CC8C-429E-9622-7525A61D666F}" dt="2023-09-07T13:35:35.544" v="54" actId="1076"/>
          <ac:spMkLst>
            <pc:docMk/>
            <pc:sldMk cId="2062427369" sldId="492"/>
            <ac:spMk id="10" creationId="{0E2DD156-F477-008B-E9C4-5902E6536C4E}"/>
          </ac:spMkLst>
        </pc:spChg>
        <pc:spChg chg="mod">
          <ac:chgData name="Sheldon, Dominic" userId="b825bb44-8914-4201-9da2-ddc0eea61d6e" providerId="ADAL" clId="{841DBB25-CC8C-429E-9622-7525A61D666F}" dt="2023-09-07T13:35:35.544" v="54" actId="1076"/>
          <ac:spMkLst>
            <pc:docMk/>
            <pc:sldMk cId="2062427369" sldId="492"/>
            <ac:spMk id="11" creationId="{570CCAB2-2F93-75FE-F83E-D7F5AA12B596}"/>
          </ac:spMkLst>
        </pc:spChg>
        <pc:spChg chg="mod">
          <ac:chgData name="Sheldon, Dominic" userId="b825bb44-8914-4201-9da2-ddc0eea61d6e" providerId="ADAL" clId="{841DBB25-CC8C-429E-9622-7525A61D666F}" dt="2023-09-07T13:35:35.544" v="54" actId="1076"/>
          <ac:spMkLst>
            <pc:docMk/>
            <pc:sldMk cId="2062427369" sldId="492"/>
            <ac:spMk id="12" creationId="{8DE3AC85-C57F-56CC-CBFF-2EC205E3A5EC}"/>
          </ac:spMkLst>
        </pc:spChg>
        <pc:spChg chg="mod">
          <ac:chgData name="Sheldon, Dominic" userId="b825bb44-8914-4201-9da2-ddc0eea61d6e" providerId="ADAL" clId="{841DBB25-CC8C-429E-9622-7525A61D666F}" dt="2023-09-07T13:35:35.544" v="54" actId="1076"/>
          <ac:spMkLst>
            <pc:docMk/>
            <pc:sldMk cId="2062427369" sldId="492"/>
            <ac:spMk id="13" creationId="{1C73E157-C680-5557-BD89-2E021FA6838E}"/>
          </ac:spMkLst>
        </pc:spChg>
        <pc:spChg chg="mod">
          <ac:chgData name="Sheldon, Dominic" userId="b825bb44-8914-4201-9da2-ddc0eea61d6e" providerId="ADAL" clId="{841DBB25-CC8C-429E-9622-7525A61D666F}" dt="2023-09-07T13:35:35.544" v="54" actId="1076"/>
          <ac:spMkLst>
            <pc:docMk/>
            <pc:sldMk cId="2062427369" sldId="492"/>
            <ac:spMk id="14" creationId="{E9EFF71C-DFAA-5D87-A205-AAD6AD7F3A6F}"/>
          </ac:spMkLst>
        </pc:spChg>
        <pc:spChg chg="mod">
          <ac:chgData name="Sheldon, Dominic" userId="b825bb44-8914-4201-9da2-ddc0eea61d6e" providerId="ADAL" clId="{841DBB25-CC8C-429E-9622-7525A61D666F}" dt="2023-09-07T13:35:35.544" v="54" actId="1076"/>
          <ac:spMkLst>
            <pc:docMk/>
            <pc:sldMk cId="2062427369" sldId="492"/>
            <ac:spMk id="15" creationId="{AF3509C5-2E7A-AC6C-325B-6ECCCEAE2832}"/>
          </ac:spMkLst>
        </pc:spChg>
        <pc:spChg chg="mod">
          <ac:chgData name="Sheldon, Dominic" userId="b825bb44-8914-4201-9da2-ddc0eea61d6e" providerId="ADAL" clId="{841DBB25-CC8C-429E-9622-7525A61D666F}" dt="2023-09-07T13:35:35.544" v="54" actId="1076"/>
          <ac:spMkLst>
            <pc:docMk/>
            <pc:sldMk cId="2062427369" sldId="492"/>
            <ac:spMk id="16" creationId="{2178B80B-2E35-5621-C8D3-06BA52AD267C}"/>
          </ac:spMkLst>
        </pc:spChg>
        <pc:spChg chg="mod">
          <ac:chgData name="Sheldon, Dominic" userId="b825bb44-8914-4201-9da2-ddc0eea61d6e" providerId="ADAL" clId="{841DBB25-CC8C-429E-9622-7525A61D666F}" dt="2023-09-07T13:35:35.544" v="54" actId="1076"/>
          <ac:spMkLst>
            <pc:docMk/>
            <pc:sldMk cId="2062427369" sldId="492"/>
            <ac:spMk id="17" creationId="{981533E2-C6E4-B0FB-F842-DC0BD63E8EE7}"/>
          </ac:spMkLst>
        </pc:spChg>
        <pc:spChg chg="mod">
          <ac:chgData name="Sheldon, Dominic" userId="b825bb44-8914-4201-9da2-ddc0eea61d6e" providerId="ADAL" clId="{841DBB25-CC8C-429E-9622-7525A61D666F}" dt="2023-09-07T13:35:35.544" v="54" actId="1076"/>
          <ac:spMkLst>
            <pc:docMk/>
            <pc:sldMk cId="2062427369" sldId="492"/>
            <ac:spMk id="18" creationId="{AC032143-64E5-5448-1D3F-9134233FD599}"/>
          </ac:spMkLst>
        </pc:spChg>
        <pc:spChg chg="mod">
          <ac:chgData name="Sheldon, Dominic" userId="b825bb44-8914-4201-9da2-ddc0eea61d6e" providerId="ADAL" clId="{841DBB25-CC8C-429E-9622-7525A61D666F}" dt="2023-09-07T13:35:35.544" v="54" actId="1076"/>
          <ac:spMkLst>
            <pc:docMk/>
            <pc:sldMk cId="2062427369" sldId="492"/>
            <ac:spMk id="19" creationId="{B6CDDD93-DAAC-1787-3F74-BEEFE386A9F4}"/>
          </ac:spMkLst>
        </pc:spChg>
        <pc:spChg chg="mod">
          <ac:chgData name="Sheldon, Dominic" userId="b825bb44-8914-4201-9da2-ddc0eea61d6e" providerId="ADAL" clId="{841DBB25-CC8C-429E-9622-7525A61D666F}" dt="2023-09-07T13:35:35.544" v="54" actId="1076"/>
          <ac:spMkLst>
            <pc:docMk/>
            <pc:sldMk cId="2062427369" sldId="492"/>
            <ac:spMk id="20" creationId="{264A1626-7EC7-2F0A-4337-35A4A33DE34A}"/>
          </ac:spMkLst>
        </pc:spChg>
        <pc:spChg chg="mod">
          <ac:chgData name="Sheldon, Dominic" userId="b825bb44-8914-4201-9da2-ddc0eea61d6e" providerId="ADAL" clId="{841DBB25-CC8C-429E-9622-7525A61D666F}" dt="2023-09-07T13:35:35.544" v="54" actId="1076"/>
          <ac:spMkLst>
            <pc:docMk/>
            <pc:sldMk cId="2062427369" sldId="492"/>
            <ac:spMk id="21" creationId="{6DB884FC-EDA8-7AF3-B716-56262FBDA292}"/>
          </ac:spMkLst>
        </pc:spChg>
        <pc:spChg chg="mod">
          <ac:chgData name="Sheldon, Dominic" userId="b825bb44-8914-4201-9da2-ddc0eea61d6e" providerId="ADAL" clId="{841DBB25-CC8C-429E-9622-7525A61D666F}" dt="2023-09-07T13:35:35.544" v="54" actId="1076"/>
          <ac:spMkLst>
            <pc:docMk/>
            <pc:sldMk cId="2062427369" sldId="492"/>
            <ac:spMk id="22" creationId="{E86D598F-38CF-E3B3-AC43-7AE6651627E2}"/>
          </ac:spMkLst>
        </pc:spChg>
        <pc:spChg chg="mod">
          <ac:chgData name="Sheldon, Dominic" userId="b825bb44-8914-4201-9da2-ddc0eea61d6e" providerId="ADAL" clId="{841DBB25-CC8C-429E-9622-7525A61D666F}" dt="2023-09-07T13:35:35.544" v="54" actId="1076"/>
          <ac:spMkLst>
            <pc:docMk/>
            <pc:sldMk cId="2062427369" sldId="492"/>
            <ac:spMk id="23" creationId="{06FE9F49-002D-AA92-89F4-1260F98A3C14}"/>
          </ac:spMkLst>
        </pc:spChg>
        <pc:spChg chg="mod">
          <ac:chgData name="Sheldon, Dominic" userId="b825bb44-8914-4201-9da2-ddc0eea61d6e" providerId="ADAL" clId="{841DBB25-CC8C-429E-9622-7525A61D666F}" dt="2023-09-07T13:35:35.544" v="54" actId="1076"/>
          <ac:spMkLst>
            <pc:docMk/>
            <pc:sldMk cId="2062427369" sldId="492"/>
            <ac:spMk id="24" creationId="{32C772EE-669F-A8A0-3FDE-8DA4A4CA9522}"/>
          </ac:spMkLst>
        </pc:spChg>
        <pc:spChg chg="mod">
          <ac:chgData name="Sheldon, Dominic" userId="b825bb44-8914-4201-9da2-ddc0eea61d6e" providerId="ADAL" clId="{841DBB25-CC8C-429E-9622-7525A61D666F}" dt="2023-09-07T13:35:35.544" v="54" actId="1076"/>
          <ac:spMkLst>
            <pc:docMk/>
            <pc:sldMk cId="2062427369" sldId="492"/>
            <ac:spMk id="25" creationId="{239E54E5-9F11-FF01-2B9E-55E75B79E680}"/>
          </ac:spMkLst>
        </pc:spChg>
        <pc:spChg chg="mod">
          <ac:chgData name="Sheldon, Dominic" userId="b825bb44-8914-4201-9da2-ddc0eea61d6e" providerId="ADAL" clId="{841DBB25-CC8C-429E-9622-7525A61D666F}" dt="2023-09-07T13:35:35.544" v="54" actId="1076"/>
          <ac:spMkLst>
            <pc:docMk/>
            <pc:sldMk cId="2062427369" sldId="492"/>
            <ac:spMk id="26" creationId="{E5371852-19FD-A2DC-13B8-258AE71E412B}"/>
          </ac:spMkLst>
        </pc:spChg>
        <pc:spChg chg="mod">
          <ac:chgData name="Sheldon, Dominic" userId="b825bb44-8914-4201-9da2-ddc0eea61d6e" providerId="ADAL" clId="{841DBB25-CC8C-429E-9622-7525A61D666F}" dt="2023-09-07T13:35:35.544" v="54" actId="1076"/>
          <ac:spMkLst>
            <pc:docMk/>
            <pc:sldMk cId="2062427369" sldId="492"/>
            <ac:spMk id="27" creationId="{98EB7961-7B67-5002-411D-9C9A35EE669C}"/>
          </ac:spMkLst>
        </pc:spChg>
        <pc:spChg chg="mod">
          <ac:chgData name="Sheldon, Dominic" userId="b825bb44-8914-4201-9da2-ddc0eea61d6e" providerId="ADAL" clId="{841DBB25-CC8C-429E-9622-7525A61D666F}" dt="2023-09-07T13:35:35.544" v="54" actId="1076"/>
          <ac:spMkLst>
            <pc:docMk/>
            <pc:sldMk cId="2062427369" sldId="492"/>
            <ac:spMk id="28" creationId="{48C754CB-2927-4BDE-6014-6D5F70F87720}"/>
          </ac:spMkLst>
        </pc:spChg>
        <pc:spChg chg="mod">
          <ac:chgData name="Sheldon, Dominic" userId="b825bb44-8914-4201-9da2-ddc0eea61d6e" providerId="ADAL" clId="{841DBB25-CC8C-429E-9622-7525A61D666F}" dt="2023-09-07T13:35:35.544" v="54" actId="1076"/>
          <ac:spMkLst>
            <pc:docMk/>
            <pc:sldMk cId="2062427369" sldId="492"/>
            <ac:spMk id="29" creationId="{7C3C15C8-2472-572B-95B7-0F3325070CC9}"/>
          </ac:spMkLst>
        </pc:spChg>
        <pc:spChg chg="mod">
          <ac:chgData name="Sheldon, Dominic" userId="b825bb44-8914-4201-9da2-ddc0eea61d6e" providerId="ADAL" clId="{841DBB25-CC8C-429E-9622-7525A61D666F}" dt="2023-09-07T13:35:35.544" v="54" actId="1076"/>
          <ac:spMkLst>
            <pc:docMk/>
            <pc:sldMk cId="2062427369" sldId="492"/>
            <ac:spMk id="30" creationId="{900F196E-7B3B-7A5C-E561-DBEA7CAFDD49}"/>
          </ac:spMkLst>
        </pc:spChg>
        <pc:spChg chg="mod">
          <ac:chgData name="Sheldon, Dominic" userId="b825bb44-8914-4201-9da2-ddc0eea61d6e" providerId="ADAL" clId="{841DBB25-CC8C-429E-9622-7525A61D666F}" dt="2023-09-07T13:35:35.544" v="54" actId="1076"/>
          <ac:spMkLst>
            <pc:docMk/>
            <pc:sldMk cId="2062427369" sldId="492"/>
            <ac:spMk id="31" creationId="{4612E0A3-846B-4768-800D-CD77F522ECF9}"/>
          </ac:spMkLst>
        </pc:spChg>
        <pc:spChg chg="mod">
          <ac:chgData name="Sheldon, Dominic" userId="b825bb44-8914-4201-9da2-ddc0eea61d6e" providerId="ADAL" clId="{841DBB25-CC8C-429E-9622-7525A61D666F}" dt="2023-09-07T13:35:35.544" v="54" actId="1076"/>
          <ac:spMkLst>
            <pc:docMk/>
            <pc:sldMk cId="2062427369" sldId="492"/>
            <ac:spMk id="32" creationId="{65F61913-6455-3F20-5E52-9823B435F6D0}"/>
          </ac:spMkLst>
        </pc:spChg>
        <pc:spChg chg="mod">
          <ac:chgData name="Sheldon, Dominic" userId="b825bb44-8914-4201-9da2-ddc0eea61d6e" providerId="ADAL" clId="{841DBB25-CC8C-429E-9622-7525A61D666F}" dt="2023-09-07T13:35:35.544" v="54" actId="1076"/>
          <ac:spMkLst>
            <pc:docMk/>
            <pc:sldMk cId="2062427369" sldId="492"/>
            <ac:spMk id="33" creationId="{5DA49691-CB27-5573-E57C-80E211D2B0CA}"/>
          </ac:spMkLst>
        </pc:spChg>
        <pc:spChg chg="mod">
          <ac:chgData name="Sheldon, Dominic" userId="b825bb44-8914-4201-9da2-ddc0eea61d6e" providerId="ADAL" clId="{841DBB25-CC8C-429E-9622-7525A61D666F}" dt="2023-09-07T13:35:35.544" v="54" actId="1076"/>
          <ac:spMkLst>
            <pc:docMk/>
            <pc:sldMk cId="2062427369" sldId="492"/>
            <ac:spMk id="34" creationId="{E9EDAC10-98F4-734F-32B3-3533F92C72F1}"/>
          </ac:spMkLst>
        </pc:spChg>
        <pc:spChg chg="mod">
          <ac:chgData name="Sheldon, Dominic" userId="b825bb44-8914-4201-9da2-ddc0eea61d6e" providerId="ADAL" clId="{841DBB25-CC8C-429E-9622-7525A61D666F}" dt="2023-09-07T13:35:35.544" v="54" actId="1076"/>
          <ac:spMkLst>
            <pc:docMk/>
            <pc:sldMk cId="2062427369" sldId="492"/>
            <ac:spMk id="35" creationId="{413362DC-F66E-4735-B22E-DD891A4ED567}"/>
          </ac:spMkLst>
        </pc:spChg>
        <pc:spChg chg="mod">
          <ac:chgData name="Sheldon, Dominic" userId="b825bb44-8914-4201-9da2-ddc0eea61d6e" providerId="ADAL" clId="{841DBB25-CC8C-429E-9622-7525A61D666F}" dt="2023-09-07T13:35:35.544" v="54" actId="1076"/>
          <ac:spMkLst>
            <pc:docMk/>
            <pc:sldMk cId="2062427369" sldId="492"/>
            <ac:spMk id="36" creationId="{EE0BBD4D-C26D-D767-6D9F-703CFCEDB3A8}"/>
          </ac:spMkLst>
        </pc:spChg>
        <pc:spChg chg="mod">
          <ac:chgData name="Sheldon, Dominic" userId="b825bb44-8914-4201-9da2-ddc0eea61d6e" providerId="ADAL" clId="{841DBB25-CC8C-429E-9622-7525A61D666F}" dt="2023-09-07T13:35:35.544" v="54" actId="1076"/>
          <ac:spMkLst>
            <pc:docMk/>
            <pc:sldMk cId="2062427369" sldId="492"/>
            <ac:spMk id="37" creationId="{F6715842-589A-34A8-4022-841B080A8490}"/>
          </ac:spMkLst>
        </pc:spChg>
        <pc:spChg chg="mod">
          <ac:chgData name="Sheldon, Dominic" userId="b825bb44-8914-4201-9da2-ddc0eea61d6e" providerId="ADAL" clId="{841DBB25-CC8C-429E-9622-7525A61D666F}" dt="2023-09-07T13:35:35.544" v="54" actId="1076"/>
          <ac:spMkLst>
            <pc:docMk/>
            <pc:sldMk cId="2062427369" sldId="492"/>
            <ac:spMk id="38" creationId="{383BC627-8854-E1B3-CF8C-D0C3D989434D}"/>
          </ac:spMkLst>
        </pc:spChg>
        <pc:spChg chg="mod">
          <ac:chgData name="Sheldon, Dominic" userId="b825bb44-8914-4201-9da2-ddc0eea61d6e" providerId="ADAL" clId="{841DBB25-CC8C-429E-9622-7525A61D666F}" dt="2023-09-07T13:35:35.544" v="54" actId="1076"/>
          <ac:spMkLst>
            <pc:docMk/>
            <pc:sldMk cId="2062427369" sldId="492"/>
            <ac:spMk id="39" creationId="{3F1D5F33-C895-60ED-3255-A770F7CD0757}"/>
          </ac:spMkLst>
        </pc:spChg>
        <pc:spChg chg="mod">
          <ac:chgData name="Sheldon, Dominic" userId="b825bb44-8914-4201-9da2-ddc0eea61d6e" providerId="ADAL" clId="{841DBB25-CC8C-429E-9622-7525A61D666F}" dt="2023-09-07T13:35:35.544" v="54" actId="1076"/>
          <ac:spMkLst>
            <pc:docMk/>
            <pc:sldMk cId="2062427369" sldId="492"/>
            <ac:spMk id="40" creationId="{6951523D-7BE3-8E45-A3F3-934D79F094C8}"/>
          </ac:spMkLst>
        </pc:spChg>
        <pc:spChg chg="mod">
          <ac:chgData name="Sheldon, Dominic" userId="b825bb44-8914-4201-9da2-ddc0eea61d6e" providerId="ADAL" clId="{841DBB25-CC8C-429E-9622-7525A61D666F}" dt="2023-09-07T13:35:35.544" v="54" actId="1076"/>
          <ac:spMkLst>
            <pc:docMk/>
            <pc:sldMk cId="2062427369" sldId="492"/>
            <ac:spMk id="41" creationId="{67B08E41-A23A-3D2F-04A3-0F93F2C9EBCA}"/>
          </ac:spMkLst>
        </pc:spChg>
        <pc:spChg chg="mod">
          <ac:chgData name="Sheldon, Dominic" userId="b825bb44-8914-4201-9da2-ddc0eea61d6e" providerId="ADAL" clId="{841DBB25-CC8C-429E-9622-7525A61D666F}" dt="2023-09-07T13:35:35.544" v="54" actId="1076"/>
          <ac:spMkLst>
            <pc:docMk/>
            <pc:sldMk cId="2062427369" sldId="492"/>
            <ac:spMk id="42" creationId="{EC2A8005-F148-A7B9-993E-1AF0E3C07542}"/>
          </ac:spMkLst>
        </pc:spChg>
        <pc:spChg chg="mod">
          <ac:chgData name="Sheldon, Dominic" userId="b825bb44-8914-4201-9da2-ddc0eea61d6e" providerId="ADAL" clId="{841DBB25-CC8C-429E-9622-7525A61D666F}" dt="2023-09-07T13:35:35.544" v="54" actId="1076"/>
          <ac:spMkLst>
            <pc:docMk/>
            <pc:sldMk cId="2062427369" sldId="492"/>
            <ac:spMk id="43" creationId="{5B389F70-DC0B-AE60-EB1A-7C6BBA488ABB}"/>
          </ac:spMkLst>
        </pc:spChg>
        <pc:spChg chg="mod">
          <ac:chgData name="Sheldon, Dominic" userId="b825bb44-8914-4201-9da2-ddc0eea61d6e" providerId="ADAL" clId="{841DBB25-CC8C-429E-9622-7525A61D666F}" dt="2023-09-07T13:35:35.544" v="54" actId="1076"/>
          <ac:spMkLst>
            <pc:docMk/>
            <pc:sldMk cId="2062427369" sldId="492"/>
            <ac:spMk id="44" creationId="{5E14A6D5-9D66-EAA5-460C-DE6B17687550}"/>
          </ac:spMkLst>
        </pc:spChg>
        <pc:spChg chg="mod">
          <ac:chgData name="Sheldon, Dominic" userId="b825bb44-8914-4201-9da2-ddc0eea61d6e" providerId="ADAL" clId="{841DBB25-CC8C-429E-9622-7525A61D666F}" dt="2023-09-07T13:35:35.544" v="54" actId="1076"/>
          <ac:spMkLst>
            <pc:docMk/>
            <pc:sldMk cId="2062427369" sldId="492"/>
            <ac:spMk id="45" creationId="{8A6DDB83-CF5E-914F-31D1-55D437B7C5E8}"/>
          </ac:spMkLst>
        </pc:spChg>
        <pc:spChg chg="mod">
          <ac:chgData name="Sheldon, Dominic" userId="b825bb44-8914-4201-9da2-ddc0eea61d6e" providerId="ADAL" clId="{841DBB25-CC8C-429E-9622-7525A61D666F}" dt="2023-09-07T13:35:35.544" v="54" actId="1076"/>
          <ac:spMkLst>
            <pc:docMk/>
            <pc:sldMk cId="2062427369" sldId="492"/>
            <ac:spMk id="46" creationId="{F889E7B1-0C44-2A9C-DCA4-0606E8966E70}"/>
          </ac:spMkLst>
        </pc:spChg>
        <pc:spChg chg="mod">
          <ac:chgData name="Sheldon, Dominic" userId="b825bb44-8914-4201-9da2-ddc0eea61d6e" providerId="ADAL" clId="{841DBB25-CC8C-429E-9622-7525A61D666F}" dt="2023-09-07T13:35:35.544" v="54" actId="1076"/>
          <ac:spMkLst>
            <pc:docMk/>
            <pc:sldMk cId="2062427369" sldId="492"/>
            <ac:spMk id="47" creationId="{CAFA99AF-AFFC-70F4-AFBD-077B27FA051D}"/>
          </ac:spMkLst>
        </pc:spChg>
        <pc:spChg chg="mod">
          <ac:chgData name="Sheldon, Dominic" userId="b825bb44-8914-4201-9da2-ddc0eea61d6e" providerId="ADAL" clId="{841DBB25-CC8C-429E-9622-7525A61D666F}" dt="2023-09-07T13:35:35.544" v="54" actId="1076"/>
          <ac:spMkLst>
            <pc:docMk/>
            <pc:sldMk cId="2062427369" sldId="492"/>
            <ac:spMk id="48" creationId="{48149191-FA64-7252-27D2-C8B0AE1153F2}"/>
          </ac:spMkLst>
        </pc:spChg>
        <pc:spChg chg="mod">
          <ac:chgData name="Sheldon, Dominic" userId="b825bb44-8914-4201-9da2-ddc0eea61d6e" providerId="ADAL" clId="{841DBB25-CC8C-429E-9622-7525A61D666F}" dt="2023-09-07T13:35:35.544" v="54" actId="1076"/>
          <ac:spMkLst>
            <pc:docMk/>
            <pc:sldMk cId="2062427369" sldId="492"/>
            <ac:spMk id="49" creationId="{63AAB7AC-A609-B4A9-3CF8-031666ECB475}"/>
          </ac:spMkLst>
        </pc:spChg>
        <pc:spChg chg="mod">
          <ac:chgData name="Sheldon, Dominic" userId="b825bb44-8914-4201-9da2-ddc0eea61d6e" providerId="ADAL" clId="{841DBB25-CC8C-429E-9622-7525A61D666F}" dt="2023-09-07T13:35:35.544" v="54" actId="1076"/>
          <ac:spMkLst>
            <pc:docMk/>
            <pc:sldMk cId="2062427369" sldId="492"/>
            <ac:spMk id="50" creationId="{BB7435BD-E5AE-57B3-6171-C30FD8E643E4}"/>
          </ac:spMkLst>
        </pc:spChg>
        <pc:spChg chg="mod">
          <ac:chgData name="Sheldon, Dominic" userId="b825bb44-8914-4201-9da2-ddc0eea61d6e" providerId="ADAL" clId="{841DBB25-CC8C-429E-9622-7525A61D666F}" dt="2023-09-07T13:35:35.544" v="54" actId="1076"/>
          <ac:spMkLst>
            <pc:docMk/>
            <pc:sldMk cId="2062427369" sldId="492"/>
            <ac:spMk id="51" creationId="{DED09BDE-D8EC-0738-301A-3EDF630C3E52}"/>
          </ac:spMkLst>
        </pc:spChg>
        <pc:spChg chg="mod">
          <ac:chgData name="Sheldon, Dominic" userId="b825bb44-8914-4201-9da2-ddc0eea61d6e" providerId="ADAL" clId="{841DBB25-CC8C-429E-9622-7525A61D666F}" dt="2023-09-07T13:35:35.544" v="54" actId="1076"/>
          <ac:spMkLst>
            <pc:docMk/>
            <pc:sldMk cId="2062427369" sldId="492"/>
            <ac:spMk id="52" creationId="{268B4661-8F0E-2B5A-45C6-18C21C639B11}"/>
          </ac:spMkLst>
        </pc:spChg>
        <pc:spChg chg="mod">
          <ac:chgData name="Sheldon, Dominic" userId="b825bb44-8914-4201-9da2-ddc0eea61d6e" providerId="ADAL" clId="{841DBB25-CC8C-429E-9622-7525A61D666F}" dt="2023-09-07T13:35:35.544" v="54" actId="1076"/>
          <ac:spMkLst>
            <pc:docMk/>
            <pc:sldMk cId="2062427369" sldId="492"/>
            <ac:spMk id="53" creationId="{73F37497-402E-D25C-C109-691FF937B926}"/>
          </ac:spMkLst>
        </pc:spChg>
        <pc:spChg chg="mod">
          <ac:chgData name="Sheldon, Dominic" userId="b825bb44-8914-4201-9da2-ddc0eea61d6e" providerId="ADAL" clId="{841DBB25-CC8C-429E-9622-7525A61D666F}" dt="2023-09-07T13:35:35.544" v="54" actId="1076"/>
          <ac:spMkLst>
            <pc:docMk/>
            <pc:sldMk cId="2062427369" sldId="492"/>
            <ac:spMk id="54" creationId="{53FBED3B-616A-39BC-9EC7-B7A1E0AED309}"/>
          </ac:spMkLst>
        </pc:spChg>
        <pc:spChg chg="del mod">
          <ac:chgData name="Sheldon, Dominic" userId="b825bb44-8914-4201-9da2-ddc0eea61d6e" providerId="ADAL" clId="{841DBB25-CC8C-429E-9622-7525A61D666F}" dt="2023-09-07T13:34:04.427" v="40" actId="478"/>
          <ac:spMkLst>
            <pc:docMk/>
            <pc:sldMk cId="2062427369" sldId="492"/>
            <ac:spMk id="55" creationId="{D925714A-46B6-DA34-FF76-BCC52CEE7B3F}"/>
          </ac:spMkLst>
        </pc:spChg>
        <pc:spChg chg="mod">
          <ac:chgData name="Sheldon, Dominic" userId="b825bb44-8914-4201-9da2-ddc0eea61d6e" providerId="ADAL" clId="{841DBB25-CC8C-429E-9622-7525A61D666F}" dt="2023-09-07T13:35:35.544" v="54" actId="1076"/>
          <ac:spMkLst>
            <pc:docMk/>
            <pc:sldMk cId="2062427369" sldId="492"/>
            <ac:spMk id="56" creationId="{0F14DFA2-C4CB-FC94-12B0-548FB2351C25}"/>
          </ac:spMkLst>
        </pc:spChg>
        <pc:spChg chg="del mod">
          <ac:chgData name="Sheldon, Dominic" userId="b825bb44-8914-4201-9da2-ddc0eea61d6e" providerId="ADAL" clId="{841DBB25-CC8C-429E-9622-7525A61D666F}" dt="2023-09-07T13:34:16.923" v="44" actId="478"/>
          <ac:spMkLst>
            <pc:docMk/>
            <pc:sldMk cId="2062427369" sldId="492"/>
            <ac:spMk id="57" creationId="{B72F0639-E7D3-DC11-56AF-EE5B5429652F}"/>
          </ac:spMkLst>
        </pc:spChg>
        <pc:spChg chg="add mod">
          <ac:chgData name="Sheldon, Dominic" userId="b825bb44-8914-4201-9da2-ddc0eea61d6e" providerId="ADAL" clId="{841DBB25-CC8C-429E-9622-7525A61D666F}" dt="2023-09-10T04:54:26.098" v="923" actId="14100"/>
          <ac:spMkLst>
            <pc:docMk/>
            <pc:sldMk cId="2062427369" sldId="492"/>
            <ac:spMk id="60" creationId="{EEE5C856-131B-52F2-1A8C-352AFE65F6BB}"/>
          </ac:spMkLst>
        </pc:spChg>
        <pc:spChg chg="add del">
          <ac:chgData name="Sheldon, Dominic" userId="b825bb44-8914-4201-9da2-ddc0eea61d6e" providerId="ADAL" clId="{841DBB25-CC8C-429E-9622-7525A61D666F}" dt="2023-09-07T13:35:58.977" v="59" actId="26606"/>
          <ac:spMkLst>
            <pc:docMk/>
            <pc:sldMk cId="2062427369" sldId="492"/>
            <ac:spMk id="64" creationId="{D4771268-CB57-404A-9271-370EB28F6090}"/>
          </ac:spMkLst>
        </pc:spChg>
        <pc:grpChg chg="add del mod">
          <ac:chgData name="Sheldon, Dominic" userId="b825bb44-8914-4201-9da2-ddc0eea61d6e" providerId="ADAL" clId="{841DBB25-CC8C-429E-9622-7525A61D666F}" dt="2023-09-07T13:35:36.472" v="55" actId="478"/>
          <ac:grpSpMkLst>
            <pc:docMk/>
            <pc:sldMk cId="2062427369" sldId="492"/>
            <ac:grpSpMk id="4" creationId="{62668FF1-C673-687C-662A-2296AD46B5B2}"/>
          </ac:grpSpMkLst>
        </pc:grpChg>
        <pc:picChg chg="del">
          <ac:chgData name="Sheldon, Dominic" userId="b825bb44-8914-4201-9da2-ddc0eea61d6e" providerId="ADAL" clId="{841DBB25-CC8C-429E-9622-7525A61D666F}" dt="2023-09-07T13:33:29.072" v="29" actId="478"/>
          <ac:picMkLst>
            <pc:docMk/>
            <pc:sldMk cId="2062427369" sldId="492"/>
            <ac:picMk id="5" creationId="{1E25C755-8F19-8DE3-4AB0-0B9533E07212}"/>
          </ac:picMkLst>
        </pc:picChg>
        <pc:picChg chg="add mod">
          <ac:chgData name="Sheldon, Dominic" userId="b825bb44-8914-4201-9da2-ddc0eea61d6e" providerId="ADAL" clId="{841DBB25-CC8C-429E-9622-7525A61D666F}" dt="2023-09-07T13:35:58.977" v="59" actId="26606"/>
          <ac:picMkLst>
            <pc:docMk/>
            <pc:sldMk cId="2062427369" sldId="492"/>
            <ac:picMk id="59" creationId="{EFB996B0-294B-9C0A-AC67-46BD29CF3507}"/>
          </ac:picMkLst>
        </pc:picChg>
      </pc:sldChg>
      <pc:sldChg chg="addSp delSp modSp new del mod modClrScheme chgLayout">
        <pc:chgData name="Sheldon, Dominic" userId="b825bb44-8914-4201-9da2-ddc0eea61d6e" providerId="ADAL" clId="{841DBB25-CC8C-429E-9622-7525A61D666F}" dt="2023-09-09T19:16:06.912" v="718" actId="47"/>
        <pc:sldMkLst>
          <pc:docMk/>
          <pc:sldMk cId="4292501397" sldId="493"/>
        </pc:sldMkLst>
        <pc:spChg chg="del mod ord">
          <ac:chgData name="Sheldon, Dominic" userId="b825bb44-8914-4201-9da2-ddc0eea61d6e" providerId="ADAL" clId="{841DBB25-CC8C-429E-9622-7525A61D666F}" dt="2023-09-07T16:15:15.864" v="70" actId="700"/>
          <ac:spMkLst>
            <pc:docMk/>
            <pc:sldMk cId="4292501397" sldId="493"/>
            <ac:spMk id="2" creationId="{DC8FD986-A615-C74A-D340-3535CA924209}"/>
          </ac:spMkLst>
        </pc:spChg>
        <pc:spChg chg="del mod ord">
          <ac:chgData name="Sheldon, Dominic" userId="b825bb44-8914-4201-9da2-ddc0eea61d6e" providerId="ADAL" clId="{841DBB25-CC8C-429E-9622-7525A61D666F}" dt="2023-09-07T16:15:15.864" v="70" actId="700"/>
          <ac:spMkLst>
            <pc:docMk/>
            <pc:sldMk cId="4292501397" sldId="493"/>
            <ac:spMk id="3" creationId="{62F3B6BE-A6BE-3023-8491-71F3C110401E}"/>
          </ac:spMkLst>
        </pc:spChg>
        <pc:spChg chg="del">
          <ac:chgData name="Sheldon, Dominic" userId="b825bb44-8914-4201-9da2-ddc0eea61d6e" providerId="ADAL" clId="{841DBB25-CC8C-429E-9622-7525A61D666F}" dt="2023-09-07T16:15:15.864" v="70" actId="700"/>
          <ac:spMkLst>
            <pc:docMk/>
            <pc:sldMk cId="4292501397" sldId="493"/>
            <ac:spMk id="4" creationId="{D50FF5FB-6B2F-38C3-4BBC-44D230A75341}"/>
          </ac:spMkLst>
        </pc:spChg>
        <pc:spChg chg="add mod ord">
          <ac:chgData name="Sheldon, Dominic" userId="b825bb44-8914-4201-9da2-ddc0eea61d6e" providerId="ADAL" clId="{841DBB25-CC8C-429E-9622-7525A61D666F}" dt="2023-09-07T16:15:15.864" v="70" actId="700"/>
          <ac:spMkLst>
            <pc:docMk/>
            <pc:sldMk cId="4292501397" sldId="493"/>
            <ac:spMk id="5" creationId="{5B650934-B4A3-F0C6-21D9-E7E000262C1C}"/>
          </ac:spMkLst>
        </pc:spChg>
        <pc:spChg chg="add mod ord">
          <ac:chgData name="Sheldon, Dominic" userId="b825bb44-8914-4201-9da2-ddc0eea61d6e" providerId="ADAL" clId="{841DBB25-CC8C-429E-9622-7525A61D666F}" dt="2023-09-07T16:15:15.864" v="70" actId="700"/>
          <ac:spMkLst>
            <pc:docMk/>
            <pc:sldMk cId="4292501397" sldId="493"/>
            <ac:spMk id="6" creationId="{CD3DCBC4-92C2-8F3A-9DFB-B2BB82CBC9F0}"/>
          </ac:spMkLst>
        </pc:spChg>
      </pc:sldChg>
      <pc:sldChg chg="addSp delSp modSp new mod ord">
        <pc:chgData name="Sheldon, Dominic" userId="b825bb44-8914-4201-9da2-ddc0eea61d6e" providerId="ADAL" clId="{841DBB25-CC8C-429E-9622-7525A61D666F}" dt="2023-09-11T13:58:10.270" v="1759" actId="14734"/>
        <pc:sldMkLst>
          <pc:docMk/>
          <pc:sldMk cId="2780897406" sldId="494"/>
        </pc:sldMkLst>
        <pc:spChg chg="mod">
          <ac:chgData name="Sheldon, Dominic" userId="b825bb44-8914-4201-9da2-ddc0eea61d6e" providerId="ADAL" clId="{841DBB25-CC8C-429E-9622-7525A61D666F}" dt="2023-09-09T18:41:27.333" v="279" actId="20577"/>
          <ac:spMkLst>
            <pc:docMk/>
            <pc:sldMk cId="2780897406" sldId="494"/>
            <ac:spMk id="2" creationId="{C98B741F-7B7F-24A2-8F32-E2DB0C96B450}"/>
          </ac:spMkLst>
        </pc:spChg>
        <pc:spChg chg="add del">
          <ac:chgData name="Sheldon, Dominic" userId="b825bb44-8914-4201-9da2-ddc0eea61d6e" providerId="ADAL" clId="{841DBB25-CC8C-429E-9622-7525A61D666F}" dt="2023-09-09T18:19:35.680" v="136"/>
          <ac:spMkLst>
            <pc:docMk/>
            <pc:sldMk cId="2780897406" sldId="494"/>
            <ac:spMk id="3" creationId="{92CB91D1-C8B2-75B9-B27D-60A554320061}"/>
          </ac:spMkLst>
        </pc:spChg>
        <pc:graphicFrameChg chg="add del mod">
          <ac:chgData name="Sheldon, Dominic" userId="b825bb44-8914-4201-9da2-ddc0eea61d6e" providerId="ADAL" clId="{841DBB25-CC8C-429E-9622-7525A61D666F}" dt="2023-09-09T18:19:35.404" v="135"/>
          <ac:graphicFrameMkLst>
            <pc:docMk/>
            <pc:sldMk cId="2780897406" sldId="494"/>
            <ac:graphicFrameMk id="4" creationId="{0E7E6085-A02F-E816-2563-06B294B79A33}"/>
          </ac:graphicFrameMkLst>
        </pc:graphicFrameChg>
        <pc:graphicFrameChg chg="add mod modGraphic">
          <ac:chgData name="Sheldon, Dominic" userId="b825bb44-8914-4201-9da2-ddc0eea61d6e" providerId="ADAL" clId="{841DBB25-CC8C-429E-9622-7525A61D666F}" dt="2023-09-11T13:58:10.270" v="1759" actId="14734"/>
          <ac:graphicFrameMkLst>
            <pc:docMk/>
            <pc:sldMk cId="2780897406" sldId="494"/>
            <ac:graphicFrameMk id="5" creationId="{5AD902C7-FA86-6CE8-353C-01D7530475AA}"/>
          </ac:graphicFrameMkLst>
        </pc:graphicFrameChg>
      </pc:sldChg>
      <pc:sldChg chg="addSp delSp modSp new mod ord">
        <pc:chgData name="Sheldon, Dominic" userId="b825bb44-8914-4201-9da2-ddc0eea61d6e" providerId="ADAL" clId="{841DBB25-CC8C-429E-9622-7525A61D666F}" dt="2023-09-10T04:48:31.473" v="853" actId="1076"/>
        <pc:sldMkLst>
          <pc:docMk/>
          <pc:sldMk cId="3917003175" sldId="495"/>
        </pc:sldMkLst>
        <pc:spChg chg="mod">
          <ac:chgData name="Sheldon, Dominic" userId="b825bb44-8914-4201-9da2-ddc0eea61d6e" providerId="ADAL" clId="{841DBB25-CC8C-429E-9622-7525A61D666F}" dt="2023-09-10T04:48:31.473" v="853" actId="1076"/>
          <ac:spMkLst>
            <pc:docMk/>
            <pc:sldMk cId="3917003175" sldId="495"/>
            <ac:spMk id="2" creationId="{C7C5DB88-5D62-BE59-5898-7183C26CC58D}"/>
          </ac:spMkLst>
        </pc:spChg>
        <pc:spChg chg="del">
          <ac:chgData name="Sheldon, Dominic" userId="b825bb44-8914-4201-9da2-ddc0eea61d6e" providerId="ADAL" clId="{841DBB25-CC8C-429E-9622-7525A61D666F}" dt="2023-09-09T18:38:11.628" v="192" actId="478"/>
          <ac:spMkLst>
            <pc:docMk/>
            <pc:sldMk cId="3917003175" sldId="495"/>
            <ac:spMk id="3" creationId="{97DCDFFA-07D4-5ADD-DCFC-97C43B4BF355}"/>
          </ac:spMkLst>
        </pc:spChg>
        <pc:spChg chg="add mod">
          <ac:chgData name="Sheldon, Dominic" userId="b825bb44-8914-4201-9da2-ddc0eea61d6e" providerId="ADAL" clId="{841DBB25-CC8C-429E-9622-7525A61D666F}" dt="2023-09-09T18:37:54.080" v="187" actId="571"/>
          <ac:spMkLst>
            <pc:docMk/>
            <pc:sldMk cId="3917003175" sldId="495"/>
            <ac:spMk id="4" creationId="{45FE99E7-43C6-972A-D4FB-054F32CB9B4C}"/>
          </ac:spMkLst>
        </pc:spChg>
        <pc:picChg chg="add mod">
          <ac:chgData name="Sheldon, Dominic" userId="b825bb44-8914-4201-9da2-ddc0eea61d6e" providerId="ADAL" clId="{841DBB25-CC8C-429E-9622-7525A61D666F}" dt="2023-09-10T04:48:27.960" v="852" actId="1076"/>
          <ac:picMkLst>
            <pc:docMk/>
            <pc:sldMk cId="3917003175" sldId="495"/>
            <ac:picMk id="6" creationId="{55776B6E-E870-DE1F-6349-C0590CA88762}"/>
          </ac:picMkLst>
        </pc:picChg>
      </pc:sldChg>
      <pc:sldChg chg="addSp delSp modSp new mod modClrScheme chgLayout">
        <pc:chgData name="Sheldon, Dominic" userId="b825bb44-8914-4201-9da2-ddc0eea61d6e" providerId="ADAL" clId="{841DBB25-CC8C-429E-9622-7525A61D666F}" dt="2023-09-10T04:58:48.746" v="957" actId="207"/>
        <pc:sldMkLst>
          <pc:docMk/>
          <pc:sldMk cId="4021568034" sldId="496"/>
        </pc:sldMkLst>
        <pc:spChg chg="del">
          <ac:chgData name="Sheldon, Dominic" userId="b825bb44-8914-4201-9da2-ddc0eea61d6e" providerId="ADAL" clId="{841DBB25-CC8C-429E-9622-7525A61D666F}" dt="2023-09-09T18:53:57.579" v="466" actId="700"/>
          <ac:spMkLst>
            <pc:docMk/>
            <pc:sldMk cId="4021568034" sldId="496"/>
            <ac:spMk id="2" creationId="{D0476127-A392-FE3C-2B0C-027FC0FBF329}"/>
          </ac:spMkLst>
        </pc:spChg>
        <pc:spChg chg="del">
          <ac:chgData name="Sheldon, Dominic" userId="b825bb44-8914-4201-9da2-ddc0eea61d6e" providerId="ADAL" clId="{841DBB25-CC8C-429E-9622-7525A61D666F}" dt="2023-09-09T18:53:57.579" v="466" actId="700"/>
          <ac:spMkLst>
            <pc:docMk/>
            <pc:sldMk cId="4021568034" sldId="496"/>
            <ac:spMk id="3" creationId="{E1CC917E-D10B-9A55-85AA-00C1D15D3F7C}"/>
          </ac:spMkLst>
        </pc:spChg>
        <pc:spChg chg="del">
          <ac:chgData name="Sheldon, Dominic" userId="b825bb44-8914-4201-9da2-ddc0eea61d6e" providerId="ADAL" clId="{841DBB25-CC8C-429E-9622-7525A61D666F}" dt="2023-09-09T18:53:57.579" v="466" actId="700"/>
          <ac:spMkLst>
            <pc:docMk/>
            <pc:sldMk cId="4021568034" sldId="496"/>
            <ac:spMk id="4" creationId="{0454A5FD-E3C6-106D-1A56-782C239DE0BF}"/>
          </ac:spMkLst>
        </pc:spChg>
        <pc:spChg chg="add mod ord">
          <ac:chgData name="Sheldon, Dominic" userId="b825bb44-8914-4201-9da2-ddc0eea61d6e" providerId="ADAL" clId="{841DBB25-CC8C-429E-9622-7525A61D666F}" dt="2023-09-10T04:58:24.793" v="955" actId="1076"/>
          <ac:spMkLst>
            <pc:docMk/>
            <pc:sldMk cId="4021568034" sldId="496"/>
            <ac:spMk id="5" creationId="{B74C21A8-EAE8-27A6-E42E-D0F3CCA0704B}"/>
          </ac:spMkLst>
        </pc:spChg>
        <pc:spChg chg="add del mod ord">
          <ac:chgData name="Sheldon, Dominic" userId="b825bb44-8914-4201-9da2-ddc0eea61d6e" providerId="ADAL" clId="{841DBB25-CC8C-429E-9622-7525A61D666F}" dt="2023-09-09T18:55:42.881" v="468" actId="3680"/>
          <ac:spMkLst>
            <pc:docMk/>
            <pc:sldMk cId="4021568034" sldId="496"/>
            <ac:spMk id="6" creationId="{7771BA2B-7706-5E72-2FAD-67632BFBEE36}"/>
          </ac:spMkLst>
        </pc:spChg>
        <pc:spChg chg="add del mod ord">
          <ac:chgData name="Sheldon, Dominic" userId="b825bb44-8914-4201-9da2-ddc0eea61d6e" providerId="ADAL" clId="{841DBB25-CC8C-429E-9622-7525A61D666F}" dt="2023-09-09T18:55:47.762" v="469" actId="3680"/>
          <ac:spMkLst>
            <pc:docMk/>
            <pc:sldMk cId="4021568034" sldId="496"/>
            <ac:spMk id="7" creationId="{7E9F79FD-8C12-9537-276E-F86165AC663D}"/>
          </ac:spMkLst>
        </pc:spChg>
        <pc:spChg chg="add del mod ord">
          <ac:chgData name="Sheldon, Dominic" userId="b825bb44-8914-4201-9da2-ddc0eea61d6e" providerId="ADAL" clId="{841DBB25-CC8C-429E-9622-7525A61D666F}" dt="2023-09-10T04:55:26.977" v="924" actId="700"/>
          <ac:spMkLst>
            <pc:docMk/>
            <pc:sldMk cId="4021568034" sldId="496"/>
            <ac:spMk id="15" creationId="{E31AE5EC-7F1C-6B18-A2FE-970352132609}"/>
          </ac:spMkLst>
        </pc:spChg>
        <pc:spChg chg="add del mod ord">
          <ac:chgData name="Sheldon, Dominic" userId="b825bb44-8914-4201-9da2-ddc0eea61d6e" providerId="ADAL" clId="{841DBB25-CC8C-429E-9622-7525A61D666F}" dt="2023-09-10T04:55:26.977" v="924" actId="700"/>
          <ac:spMkLst>
            <pc:docMk/>
            <pc:sldMk cId="4021568034" sldId="496"/>
            <ac:spMk id="17" creationId="{11E23560-F28E-F77C-CDC9-C52E8D87E5EB}"/>
          </ac:spMkLst>
        </pc:spChg>
        <pc:spChg chg="add del mod ord">
          <ac:chgData name="Sheldon, Dominic" userId="b825bb44-8914-4201-9da2-ddc0eea61d6e" providerId="ADAL" clId="{841DBB25-CC8C-429E-9622-7525A61D666F}" dt="2023-09-10T04:55:46.891" v="929"/>
          <ac:spMkLst>
            <pc:docMk/>
            <pc:sldMk cId="4021568034" sldId="496"/>
            <ac:spMk id="18" creationId="{2FF3BED9-74CE-57FA-8051-E5690ED25C74}"/>
          </ac:spMkLst>
        </pc:spChg>
        <pc:spChg chg="add del mod ord">
          <ac:chgData name="Sheldon, Dominic" userId="b825bb44-8914-4201-9da2-ddc0eea61d6e" providerId="ADAL" clId="{841DBB25-CC8C-429E-9622-7525A61D666F}" dt="2023-09-10T04:55:40.464" v="926" actId="478"/>
          <ac:spMkLst>
            <pc:docMk/>
            <pc:sldMk cId="4021568034" sldId="496"/>
            <ac:spMk id="19" creationId="{31E108AB-E1D8-AA01-AC22-43666965ED46}"/>
          </ac:spMkLst>
        </pc:spChg>
        <pc:grpChg chg="add mod">
          <ac:chgData name="Sheldon, Dominic" userId="b825bb44-8914-4201-9da2-ddc0eea61d6e" providerId="ADAL" clId="{841DBB25-CC8C-429E-9622-7525A61D666F}" dt="2023-09-09T18:56:01.795" v="474" actId="164"/>
          <ac:grpSpMkLst>
            <pc:docMk/>
            <pc:sldMk cId="4021568034" sldId="496"/>
            <ac:grpSpMk id="12" creationId="{8A415F7E-017A-AF3E-1D25-A08A4233D3EA}"/>
          </ac:grpSpMkLst>
        </pc:grpChg>
        <pc:graphicFrameChg chg="add del mod ord modGraphic">
          <ac:chgData name="Sheldon, Dominic" userId="b825bb44-8914-4201-9da2-ddc0eea61d6e" providerId="ADAL" clId="{841DBB25-CC8C-429E-9622-7525A61D666F}" dt="2023-09-09T19:09:54.056" v="661" actId="478"/>
          <ac:graphicFrameMkLst>
            <pc:docMk/>
            <pc:sldMk cId="4021568034" sldId="496"/>
            <ac:graphicFrameMk id="8" creationId="{3059C21B-CF49-E33F-DB74-1DE0036C450B}"/>
          </ac:graphicFrameMkLst>
        </pc:graphicFrameChg>
        <pc:graphicFrameChg chg="add del mod ord modGraphic">
          <ac:chgData name="Sheldon, Dominic" userId="b825bb44-8914-4201-9da2-ddc0eea61d6e" providerId="ADAL" clId="{841DBB25-CC8C-429E-9622-7525A61D666F}" dt="2023-09-09T19:09:54.056" v="661" actId="478"/>
          <ac:graphicFrameMkLst>
            <pc:docMk/>
            <pc:sldMk cId="4021568034" sldId="496"/>
            <ac:graphicFrameMk id="9" creationId="{DFC65457-2A2F-3747-2CC8-DDC67AD440D6}"/>
          </ac:graphicFrameMkLst>
        </pc:graphicFrameChg>
        <pc:graphicFrameChg chg="add del mod modGraphic">
          <ac:chgData name="Sheldon, Dominic" userId="b825bb44-8914-4201-9da2-ddc0eea61d6e" providerId="ADAL" clId="{841DBB25-CC8C-429E-9622-7525A61D666F}" dt="2023-09-09T19:09:54.056" v="661" actId="478"/>
          <ac:graphicFrameMkLst>
            <pc:docMk/>
            <pc:sldMk cId="4021568034" sldId="496"/>
            <ac:graphicFrameMk id="10" creationId="{18066F34-9D33-506A-3F93-CB87C743589D}"/>
          </ac:graphicFrameMkLst>
        </pc:graphicFrameChg>
        <pc:graphicFrameChg chg="add del mod modGraphic">
          <ac:chgData name="Sheldon, Dominic" userId="b825bb44-8914-4201-9da2-ddc0eea61d6e" providerId="ADAL" clId="{841DBB25-CC8C-429E-9622-7525A61D666F}" dt="2023-09-09T19:09:54.056" v="661" actId="478"/>
          <ac:graphicFrameMkLst>
            <pc:docMk/>
            <pc:sldMk cId="4021568034" sldId="496"/>
            <ac:graphicFrameMk id="11" creationId="{65240ACA-84BC-90DA-8F67-D9269783E368}"/>
          </ac:graphicFrameMkLst>
        </pc:graphicFrameChg>
        <pc:graphicFrameChg chg="add del mod modGraphic">
          <ac:chgData name="Sheldon, Dominic" userId="b825bb44-8914-4201-9da2-ddc0eea61d6e" providerId="ADAL" clId="{841DBB25-CC8C-429E-9622-7525A61D666F}" dt="2023-09-09T19:09:54.056" v="661" actId="478"/>
          <ac:graphicFrameMkLst>
            <pc:docMk/>
            <pc:sldMk cId="4021568034" sldId="496"/>
            <ac:graphicFrameMk id="13" creationId="{D2AFFC8E-2F75-235D-9650-25EDF5A83F69}"/>
          </ac:graphicFrameMkLst>
        </pc:graphicFrameChg>
        <pc:graphicFrameChg chg="add del mod">
          <ac:chgData name="Sheldon, Dominic" userId="b825bb44-8914-4201-9da2-ddc0eea61d6e" providerId="ADAL" clId="{841DBB25-CC8C-429E-9622-7525A61D666F}" dt="2023-09-10T04:55:46.783" v="928"/>
          <ac:graphicFrameMkLst>
            <pc:docMk/>
            <pc:sldMk cId="4021568034" sldId="496"/>
            <ac:graphicFrameMk id="20" creationId="{141704D7-695D-1C77-3729-32112B0D0EAE}"/>
          </ac:graphicFrameMkLst>
        </pc:graphicFrameChg>
        <pc:graphicFrameChg chg="add mod modGraphic">
          <ac:chgData name="Sheldon, Dominic" userId="b825bb44-8914-4201-9da2-ddc0eea61d6e" providerId="ADAL" clId="{841DBB25-CC8C-429E-9622-7525A61D666F}" dt="2023-09-10T04:58:48.746" v="957" actId="207"/>
          <ac:graphicFrameMkLst>
            <pc:docMk/>
            <pc:sldMk cId="4021568034" sldId="496"/>
            <ac:graphicFrameMk id="21" creationId="{AE18AF71-B07C-F98F-FC23-1EE4E03E6EA7}"/>
          </ac:graphicFrameMkLst>
        </pc:graphicFrameChg>
      </pc:sldChg>
      <pc:sldChg chg="new del">
        <pc:chgData name="Sheldon, Dominic" userId="b825bb44-8914-4201-9da2-ddc0eea61d6e" providerId="ADAL" clId="{841DBB25-CC8C-429E-9622-7525A61D666F}" dt="2023-09-09T19:12:13.168" v="696" actId="680"/>
        <pc:sldMkLst>
          <pc:docMk/>
          <pc:sldMk cId="1829925859" sldId="497"/>
        </pc:sldMkLst>
      </pc:sldChg>
      <pc:sldChg chg="new del">
        <pc:chgData name="Sheldon, Dominic" userId="b825bb44-8914-4201-9da2-ddc0eea61d6e" providerId="ADAL" clId="{841DBB25-CC8C-429E-9622-7525A61D666F}" dt="2023-09-09T19:12:33.712" v="700" actId="680"/>
        <pc:sldMkLst>
          <pc:docMk/>
          <pc:sldMk cId="2304520189" sldId="497"/>
        </pc:sldMkLst>
      </pc:sldChg>
      <pc:sldChg chg="addSp delSp modSp new mod">
        <pc:chgData name="Sheldon, Dominic" userId="b825bb44-8914-4201-9da2-ddc0eea61d6e" providerId="ADAL" clId="{841DBB25-CC8C-429E-9622-7525A61D666F}" dt="2023-09-10T04:48:14.484" v="849" actId="478"/>
        <pc:sldMkLst>
          <pc:docMk/>
          <pc:sldMk cId="3745057404" sldId="497"/>
        </pc:sldMkLst>
        <pc:spChg chg="del">
          <ac:chgData name="Sheldon, Dominic" userId="b825bb44-8914-4201-9da2-ddc0eea61d6e" providerId="ADAL" clId="{841DBB25-CC8C-429E-9622-7525A61D666F}" dt="2023-09-10T04:48:14.484" v="849" actId="478"/>
          <ac:spMkLst>
            <pc:docMk/>
            <pc:sldMk cId="3745057404" sldId="497"/>
            <ac:spMk id="2" creationId="{425EFCDB-ADFB-FF1C-2413-5B6023459A84}"/>
          </ac:spMkLst>
        </pc:spChg>
        <pc:spChg chg="del">
          <ac:chgData name="Sheldon, Dominic" userId="b825bb44-8914-4201-9da2-ddc0eea61d6e" providerId="ADAL" clId="{841DBB25-CC8C-429E-9622-7525A61D666F}" dt="2023-09-09T19:19:37.441" v="737"/>
          <ac:spMkLst>
            <pc:docMk/>
            <pc:sldMk cId="3745057404" sldId="497"/>
            <ac:spMk id="3" creationId="{DCA6AECE-35D3-B09F-8E49-0244CBD1B7E5}"/>
          </ac:spMkLst>
        </pc:spChg>
        <pc:spChg chg="mod">
          <ac:chgData name="Sheldon, Dominic" userId="b825bb44-8914-4201-9da2-ddc0eea61d6e" providerId="ADAL" clId="{841DBB25-CC8C-429E-9622-7525A61D666F}" dt="2023-09-09T19:19:29.024" v="735"/>
          <ac:spMkLst>
            <pc:docMk/>
            <pc:sldMk cId="3745057404" sldId="497"/>
            <ac:spMk id="5" creationId="{47239C28-4403-BC76-54DF-3A543D58F393}"/>
          </ac:spMkLst>
        </pc:spChg>
        <pc:spChg chg="mod">
          <ac:chgData name="Sheldon, Dominic" userId="b825bb44-8914-4201-9da2-ddc0eea61d6e" providerId="ADAL" clId="{841DBB25-CC8C-429E-9622-7525A61D666F}" dt="2023-09-09T19:19:29.024" v="735"/>
          <ac:spMkLst>
            <pc:docMk/>
            <pc:sldMk cId="3745057404" sldId="497"/>
            <ac:spMk id="6" creationId="{B4674A9D-4460-17C9-D0D2-984314E28332}"/>
          </ac:spMkLst>
        </pc:spChg>
        <pc:spChg chg="mod">
          <ac:chgData name="Sheldon, Dominic" userId="b825bb44-8914-4201-9da2-ddc0eea61d6e" providerId="ADAL" clId="{841DBB25-CC8C-429E-9622-7525A61D666F}" dt="2023-09-09T19:19:29.024" v="735"/>
          <ac:spMkLst>
            <pc:docMk/>
            <pc:sldMk cId="3745057404" sldId="497"/>
            <ac:spMk id="8" creationId="{8109118A-F746-1863-901E-296BD66D41EB}"/>
          </ac:spMkLst>
        </pc:spChg>
        <pc:spChg chg="mod">
          <ac:chgData name="Sheldon, Dominic" userId="b825bb44-8914-4201-9da2-ddc0eea61d6e" providerId="ADAL" clId="{841DBB25-CC8C-429E-9622-7525A61D666F}" dt="2023-09-09T19:19:29.024" v="735"/>
          <ac:spMkLst>
            <pc:docMk/>
            <pc:sldMk cId="3745057404" sldId="497"/>
            <ac:spMk id="9" creationId="{1E9B55A4-F2EE-1299-231A-0D5B304E618E}"/>
          </ac:spMkLst>
        </pc:spChg>
        <pc:spChg chg="add del mod">
          <ac:chgData name="Sheldon, Dominic" userId="b825bb44-8914-4201-9da2-ddc0eea61d6e" providerId="ADAL" clId="{841DBB25-CC8C-429E-9622-7525A61D666F}" dt="2023-09-09T19:19:32.263" v="736"/>
          <ac:spMkLst>
            <pc:docMk/>
            <pc:sldMk cId="3745057404" sldId="497"/>
            <ac:spMk id="10" creationId="{EBD075B8-1B38-56A7-4E7B-081D53C41F2C}"/>
          </ac:spMkLst>
        </pc:spChg>
        <pc:spChg chg="add del mod">
          <ac:chgData name="Sheldon, Dominic" userId="b825bb44-8914-4201-9da2-ddc0eea61d6e" providerId="ADAL" clId="{841DBB25-CC8C-429E-9622-7525A61D666F}" dt="2023-09-09T19:19:32.263" v="736"/>
          <ac:spMkLst>
            <pc:docMk/>
            <pc:sldMk cId="3745057404" sldId="497"/>
            <ac:spMk id="13" creationId="{1C814C67-44AB-F729-6BBB-8CA2ABDB18A7}"/>
          </ac:spMkLst>
        </pc:spChg>
        <pc:spChg chg="add del mod">
          <ac:chgData name="Sheldon, Dominic" userId="b825bb44-8914-4201-9da2-ddc0eea61d6e" providerId="ADAL" clId="{841DBB25-CC8C-429E-9622-7525A61D666F}" dt="2023-09-09T19:19:32.263" v="736"/>
          <ac:spMkLst>
            <pc:docMk/>
            <pc:sldMk cId="3745057404" sldId="497"/>
            <ac:spMk id="14" creationId="{B9EC4B83-6AD0-9DD1-A2F8-ECAD8EAD8DDC}"/>
          </ac:spMkLst>
        </pc:spChg>
        <pc:spChg chg="add del mod">
          <ac:chgData name="Sheldon, Dominic" userId="b825bb44-8914-4201-9da2-ddc0eea61d6e" providerId="ADAL" clId="{841DBB25-CC8C-429E-9622-7525A61D666F}" dt="2023-09-09T19:19:32.263" v="736"/>
          <ac:spMkLst>
            <pc:docMk/>
            <pc:sldMk cId="3745057404" sldId="497"/>
            <ac:spMk id="17" creationId="{52D975A0-A3E7-0C2D-82F3-7258C119ED66}"/>
          </ac:spMkLst>
        </pc:spChg>
        <pc:spChg chg="add del mod">
          <ac:chgData name="Sheldon, Dominic" userId="b825bb44-8914-4201-9da2-ddc0eea61d6e" providerId="ADAL" clId="{841DBB25-CC8C-429E-9622-7525A61D666F}" dt="2023-09-09T19:19:32.263" v="736"/>
          <ac:spMkLst>
            <pc:docMk/>
            <pc:sldMk cId="3745057404" sldId="497"/>
            <ac:spMk id="18" creationId="{8597B2F9-1C85-F8D1-FDF6-27FEC83955FA}"/>
          </ac:spMkLst>
        </pc:spChg>
        <pc:spChg chg="add del mod">
          <ac:chgData name="Sheldon, Dominic" userId="b825bb44-8914-4201-9da2-ddc0eea61d6e" providerId="ADAL" clId="{841DBB25-CC8C-429E-9622-7525A61D666F}" dt="2023-09-09T19:19:32.263" v="736"/>
          <ac:spMkLst>
            <pc:docMk/>
            <pc:sldMk cId="3745057404" sldId="497"/>
            <ac:spMk id="19" creationId="{3DFCEC21-EB1E-3E0C-C3B6-CC8BF98D44A9}"/>
          </ac:spMkLst>
        </pc:spChg>
        <pc:spChg chg="add del mod">
          <ac:chgData name="Sheldon, Dominic" userId="b825bb44-8914-4201-9da2-ddc0eea61d6e" providerId="ADAL" clId="{841DBB25-CC8C-429E-9622-7525A61D666F}" dt="2023-09-09T19:19:32.263" v="736"/>
          <ac:spMkLst>
            <pc:docMk/>
            <pc:sldMk cId="3745057404" sldId="497"/>
            <ac:spMk id="20" creationId="{F224CCF4-20B2-108A-F3E9-80EB52A63C8A}"/>
          </ac:spMkLst>
        </pc:spChg>
        <pc:spChg chg="add del mod">
          <ac:chgData name="Sheldon, Dominic" userId="b825bb44-8914-4201-9da2-ddc0eea61d6e" providerId="ADAL" clId="{841DBB25-CC8C-429E-9622-7525A61D666F}" dt="2023-09-09T19:19:32.263" v="736"/>
          <ac:spMkLst>
            <pc:docMk/>
            <pc:sldMk cId="3745057404" sldId="497"/>
            <ac:spMk id="21" creationId="{9A1CBD7C-5BE0-F9E6-75C7-4F546547A95C}"/>
          </ac:spMkLst>
        </pc:spChg>
        <pc:spChg chg="add del mod">
          <ac:chgData name="Sheldon, Dominic" userId="b825bb44-8914-4201-9da2-ddc0eea61d6e" providerId="ADAL" clId="{841DBB25-CC8C-429E-9622-7525A61D666F}" dt="2023-09-09T19:19:32.263" v="736"/>
          <ac:spMkLst>
            <pc:docMk/>
            <pc:sldMk cId="3745057404" sldId="497"/>
            <ac:spMk id="22" creationId="{E58323B4-ED04-2395-B080-5B3282F04B08}"/>
          </ac:spMkLst>
        </pc:spChg>
        <pc:spChg chg="add del mod">
          <ac:chgData name="Sheldon, Dominic" userId="b825bb44-8914-4201-9da2-ddc0eea61d6e" providerId="ADAL" clId="{841DBB25-CC8C-429E-9622-7525A61D666F}" dt="2023-09-09T19:19:32.263" v="736"/>
          <ac:spMkLst>
            <pc:docMk/>
            <pc:sldMk cId="3745057404" sldId="497"/>
            <ac:spMk id="23" creationId="{E3D48F98-BE2F-CD4D-0C32-E6EF557FE017}"/>
          </ac:spMkLst>
        </pc:spChg>
        <pc:spChg chg="add del mod">
          <ac:chgData name="Sheldon, Dominic" userId="b825bb44-8914-4201-9da2-ddc0eea61d6e" providerId="ADAL" clId="{841DBB25-CC8C-429E-9622-7525A61D666F}" dt="2023-09-09T19:19:32.263" v="736"/>
          <ac:spMkLst>
            <pc:docMk/>
            <pc:sldMk cId="3745057404" sldId="497"/>
            <ac:spMk id="25" creationId="{8B534435-0E0E-BCFF-AFED-FF417A26BDCD}"/>
          </ac:spMkLst>
        </pc:spChg>
        <pc:spChg chg="add del mod">
          <ac:chgData name="Sheldon, Dominic" userId="b825bb44-8914-4201-9da2-ddc0eea61d6e" providerId="ADAL" clId="{841DBB25-CC8C-429E-9622-7525A61D666F}" dt="2023-09-09T19:19:32.263" v="736"/>
          <ac:spMkLst>
            <pc:docMk/>
            <pc:sldMk cId="3745057404" sldId="497"/>
            <ac:spMk id="26" creationId="{90C43F43-4B6A-FB6C-65A1-683236B4A544}"/>
          </ac:spMkLst>
        </pc:spChg>
        <pc:spChg chg="add del mod">
          <ac:chgData name="Sheldon, Dominic" userId="b825bb44-8914-4201-9da2-ddc0eea61d6e" providerId="ADAL" clId="{841DBB25-CC8C-429E-9622-7525A61D666F}" dt="2023-09-09T19:19:32.263" v="736"/>
          <ac:spMkLst>
            <pc:docMk/>
            <pc:sldMk cId="3745057404" sldId="497"/>
            <ac:spMk id="27" creationId="{637B021A-845F-187C-2E53-926451F4404B}"/>
          </ac:spMkLst>
        </pc:spChg>
        <pc:spChg chg="add del mod">
          <ac:chgData name="Sheldon, Dominic" userId="b825bb44-8914-4201-9da2-ddc0eea61d6e" providerId="ADAL" clId="{841DBB25-CC8C-429E-9622-7525A61D666F}" dt="2023-09-09T19:19:32.263" v="736"/>
          <ac:spMkLst>
            <pc:docMk/>
            <pc:sldMk cId="3745057404" sldId="497"/>
            <ac:spMk id="28" creationId="{6EFE6843-3BC0-1973-5CD9-4B4A4FEE37BC}"/>
          </ac:spMkLst>
        </pc:spChg>
        <pc:spChg chg="mod">
          <ac:chgData name="Sheldon, Dominic" userId="b825bb44-8914-4201-9da2-ddc0eea61d6e" providerId="ADAL" clId="{841DBB25-CC8C-429E-9622-7525A61D666F}" dt="2023-09-09T19:19:29.024" v="735"/>
          <ac:spMkLst>
            <pc:docMk/>
            <pc:sldMk cId="3745057404" sldId="497"/>
            <ac:spMk id="34" creationId="{DBFEE94A-6839-C604-F643-6514D7F366DF}"/>
          </ac:spMkLst>
        </pc:spChg>
        <pc:spChg chg="mod">
          <ac:chgData name="Sheldon, Dominic" userId="b825bb44-8914-4201-9da2-ddc0eea61d6e" providerId="ADAL" clId="{841DBB25-CC8C-429E-9622-7525A61D666F}" dt="2023-09-09T19:19:29.024" v="735"/>
          <ac:spMkLst>
            <pc:docMk/>
            <pc:sldMk cId="3745057404" sldId="497"/>
            <ac:spMk id="35" creationId="{2CC21195-3F62-9280-8CF9-D9D9320FDF3A}"/>
          </ac:spMkLst>
        </pc:spChg>
        <pc:spChg chg="mod">
          <ac:chgData name="Sheldon, Dominic" userId="b825bb44-8914-4201-9da2-ddc0eea61d6e" providerId="ADAL" clId="{841DBB25-CC8C-429E-9622-7525A61D666F}" dt="2023-09-09T19:19:29.024" v="735"/>
          <ac:spMkLst>
            <pc:docMk/>
            <pc:sldMk cId="3745057404" sldId="497"/>
            <ac:spMk id="36" creationId="{95B02FA8-3523-D196-7C7C-4DD2C90D2C9F}"/>
          </ac:spMkLst>
        </pc:spChg>
        <pc:spChg chg="mod">
          <ac:chgData name="Sheldon, Dominic" userId="b825bb44-8914-4201-9da2-ddc0eea61d6e" providerId="ADAL" clId="{841DBB25-CC8C-429E-9622-7525A61D666F}" dt="2023-09-09T19:19:29.024" v="735"/>
          <ac:spMkLst>
            <pc:docMk/>
            <pc:sldMk cId="3745057404" sldId="497"/>
            <ac:spMk id="37" creationId="{86D1A815-93D9-3580-CFFE-37D6A90CF3B3}"/>
          </ac:spMkLst>
        </pc:spChg>
        <pc:spChg chg="mod">
          <ac:chgData name="Sheldon, Dominic" userId="b825bb44-8914-4201-9da2-ddc0eea61d6e" providerId="ADAL" clId="{841DBB25-CC8C-429E-9622-7525A61D666F}" dt="2023-09-09T19:19:29.024" v="735"/>
          <ac:spMkLst>
            <pc:docMk/>
            <pc:sldMk cId="3745057404" sldId="497"/>
            <ac:spMk id="38" creationId="{E2C41603-BEB6-9605-396B-6049554A055D}"/>
          </ac:spMkLst>
        </pc:spChg>
        <pc:spChg chg="mod">
          <ac:chgData name="Sheldon, Dominic" userId="b825bb44-8914-4201-9da2-ddc0eea61d6e" providerId="ADAL" clId="{841DBB25-CC8C-429E-9622-7525A61D666F}" dt="2023-09-09T19:19:29.024" v="735"/>
          <ac:spMkLst>
            <pc:docMk/>
            <pc:sldMk cId="3745057404" sldId="497"/>
            <ac:spMk id="39" creationId="{8A18CEA7-D1C8-453B-7E61-21D7C4445755}"/>
          </ac:spMkLst>
        </pc:spChg>
        <pc:spChg chg="mod">
          <ac:chgData name="Sheldon, Dominic" userId="b825bb44-8914-4201-9da2-ddc0eea61d6e" providerId="ADAL" clId="{841DBB25-CC8C-429E-9622-7525A61D666F}" dt="2023-09-09T19:19:29.024" v="735"/>
          <ac:spMkLst>
            <pc:docMk/>
            <pc:sldMk cId="3745057404" sldId="497"/>
            <ac:spMk id="40" creationId="{82EA34ED-5F33-6F56-B3FD-0D446E5EE674}"/>
          </ac:spMkLst>
        </pc:spChg>
        <pc:spChg chg="mod">
          <ac:chgData name="Sheldon, Dominic" userId="b825bb44-8914-4201-9da2-ddc0eea61d6e" providerId="ADAL" clId="{841DBB25-CC8C-429E-9622-7525A61D666F}" dt="2023-09-09T19:19:29.024" v="735"/>
          <ac:spMkLst>
            <pc:docMk/>
            <pc:sldMk cId="3745057404" sldId="497"/>
            <ac:spMk id="41" creationId="{2D3B5B48-DE9A-BEE9-D2AB-277ADD943EFE}"/>
          </ac:spMkLst>
        </pc:spChg>
        <pc:spChg chg="mod">
          <ac:chgData name="Sheldon, Dominic" userId="b825bb44-8914-4201-9da2-ddc0eea61d6e" providerId="ADAL" clId="{841DBB25-CC8C-429E-9622-7525A61D666F}" dt="2023-09-09T19:19:29.024" v="735"/>
          <ac:spMkLst>
            <pc:docMk/>
            <pc:sldMk cId="3745057404" sldId="497"/>
            <ac:spMk id="42" creationId="{B4CE6633-79C6-95D3-D9FD-37F379A334CC}"/>
          </ac:spMkLst>
        </pc:spChg>
        <pc:spChg chg="mod">
          <ac:chgData name="Sheldon, Dominic" userId="b825bb44-8914-4201-9da2-ddc0eea61d6e" providerId="ADAL" clId="{841DBB25-CC8C-429E-9622-7525A61D666F}" dt="2023-09-09T19:19:29.024" v="735"/>
          <ac:spMkLst>
            <pc:docMk/>
            <pc:sldMk cId="3745057404" sldId="497"/>
            <ac:spMk id="43" creationId="{0525B38C-6F3A-2B04-A1A3-5502A422C50E}"/>
          </ac:spMkLst>
        </pc:spChg>
        <pc:spChg chg="mod">
          <ac:chgData name="Sheldon, Dominic" userId="b825bb44-8914-4201-9da2-ddc0eea61d6e" providerId="ADAL" clId="{841DBB25-CC8C-429E-9622-7525A61D666F}" dt="2023-09-09T19:19:29.024" v="735"/>
          <ac:spMkLst>
            <pc:docMk/>
            <pc:sldMk cId="3745057404" sldId="497"/>
            <ac:spMk id="44" creationId="{2F8DC25A-B21C-25AE-1FC3-7E77FF67D384}"/>
          </ac:spMkLst>
        </pc:spChg>
        <pc:spChg chg="mod">
          <ac:chgData name="Sheldon, Dominic" userId="b825bb44-8914-4201-9da2-ddc0eea61d6e" providerId="ADAL" clId="{841DBB25-CC8C-429E-9622-7525A61D666F}" dt="2023-09-09T19:19:29.024" v="735"/>
          <ac:spMkLst>
            <pc:docMk/>
            <pc:sldMk cId="3745057404" sldId="497"/>
            <ac:spMk id="45" creationId="{5F2D0CC2-D5E5-5102-FF06-DCA83F0EAE10}"/>
          </ac:spMkLst>
        </pc:spChg>
        <pc:spChg chg="mod">
          <ac:chgData name="Sheldon, Dominic" userId="b825bb44-8914-4201-9da2-ddc0eea61d6e" providerId="ADAL" clId="{841DBB25-CC8C-429E-9622-7525A61D666F}" dt="2023-09-09T19:19:29.024" v="735"/>
          <ac:spMkLst>
            <pc:docMk/>
            <pc:sldMk cId="3745057404" sldId="497"/>
            <ac:spMk id="46" creationId="{B901A89A-B77D-91AE-D258-24C000EEAB7A}"/>
          </ac:spMkLst>
        </pc:spChg>
        <pc:spChg chg="mod">
          <ac:chgData name="Sheldon, Dominic" userId="b825bb44-8914-4201-9da2-ddc0eea61d6e" providerId="ADAL" clId="{841DBB25-CC8C-429E-9622-7525A61D666F}" dt="2023-09-09T19:19:29.024" v="735"/>
          <ac:spMkLst>
            <pc:docMk/>
            <pc:sldMk cId="3745057404" sldId="497"/>
            <ac:spMk id="47" creationId="{6F4BD31B-C599-7784-DCC7-60C120D3EE01}"/>
          </ac:spMkLst>
        </pc:spChg>
        <pc:grpChg chg="add del mod">
          <ac:chgData name="Sheldon, Dominic" userId="b825bb44-8914-4201-9da2-ddc0eea61d6e" providerId="ADAL" clId="{841DBB25-CC8C-429E-9622-7525A61D666F}" dt="2023-09-09T19:19:32.263" v="736"/>
          <ac:grpSpMkLst>
            <pc:docMk/>
            <pc:sldMk cId="3745057404" sldId="497"/>
            <ac:grpSpMk id="4" creationId="{3A10F031-D8D8-9736-353A-90E9ECD5A720}"/>
          </ac:grpSpMkLst>
        </pc:grpChg>
        <pc:grpChg chg="add del mod">
          <ac:chgData name="Sheldon, Dominic" userId="b825bb44-8914-4201-9da2-ddc0eea61d6e" providerId="ADAL" clId="{841DBB25-CC8C-429E-9622-7525A61D666F}" dt="2023-09-09T19:19:32.263" v="736"/>
          <ac:grpSpMkLst>
            <pc:docMk/>
            <pc:sldMk cId="3745057404" sldId="497"/>
            <ac:grpSpMk id="7" creationId="{FD03900E-67AE-1BDC-ED86-C3CA21438253}"/>
          </ac:grpSpMkLst>
        </pc:grpChg>
        <pc:grpChg chg="add del mod">
          <ac:chgData name="Sheldon, Dominic" userId="b825bb44-8914-4201-9da2-ddc0eea61d6e" providerId="ADAL" clId="{841DBB25-CC8C-429E-9622-7525A61D666F}" dt="2023-09-09T19:19:32.263" v="736"/>
          <ac:grpSpMkLst>
            <pc:docMk/>
            <pc:sldMk cId="3745057404" sldId="497"/>
            <ac:grpSpMk id="29" creationId="{BC7C734B-24AD-329E-6656-67631E860AF7}"/>
          </ac:grpSpMkLst>
        </pc:grpChg>
        <pc:grpChg chg="mod">
          <ac:chgData name="Sheldon, Dominic" userId="b825bb44-8914-4201-9da2-ddc0eea61d6e" providerId="ADAL" clId="{841DBB25-CC8C-429E-9622-7525A61D666F}" dt="2023-09-09T19:19:29.024" v="735"/>
          <ac:grpSpMkLst>
            <pc:docMk/>
            <pc:sldMk cId="3745057404" sldId="497"/>
            <ac:grpSpMk id="30" creationId="{5E366B22-E9EB-D8FC-2377-C45A9B13D802}"/>
          </ac:grpSpMkLst>
        </pc:grpChg>
        <pc:grpChg chg="mod">
          <ac:chgData name="Sheldon, Dominic" userId="b825bb44-8914-4201-9da2-ddc0eea61d6e" providerId="ADAL" clId="{841DBB25-CC8C-429E-9622-7525A61D666F}" dt="2023-09-09T19:19:29.024" v="735"/>
          <ac:grpSpMkLst>
            <pc:docMk/>
            <pc:sldMk cId="3745057404" sldId="497"/>
            <ac:grpSpMk id="31" creationId="{52525733-0409-FD06-8C71-C2F9CFFFBB40}"/>
          </ac:grpSpMkLst>
        </pc:grpChg>
        <pc:grpChg chg="mod">
          <ac:chgData name="Sheldon, Dominic" userId="b825bb44-8914-4201-9da2-ddc0eea61d6e" providerId="ADAL" clId="{841DBB25-CC8C-429E-9622-7525A61D666F}" dt="2023-09-09T19:19:29.024" v="735"/>
          <ac:grpSpMkLst>
            <pc:docMk/>
            <pc:sldMk cId="3745057404" sldId="497"/>
            <ac:grpSpMk id="32" creationId="{93E4BFA0-6C5B-8ED2-22F7-3C3347C236BC}"/>
          </ac:grpSpMkLst>
        </pc:grpChg>
        <pc:grpChg chg="mod">
          <ac:chgData name="Sheldon, Dominic" userId="b825bb44-8914-4201-9da2-ddc0eea61d6e" providerId="ADAL" clId="{841DBB25-CC8C-429E-9622-7525A61D666F}" dt="2023-09-09T19:19:29.024" v="735"/>
          <ac:grpSpMkLst>
            <pc:docMk/>
            <pc:sldMk cId="3745057404" sldId="497"/>
            <ac:grpSpMk id="33" creationId="{016D6269-5E2C-FC42-AE0F-49B30515F287}"/>
          </ac:grpSpMkLst>
        </pc:grpChg>
        <pc:picChg chg="add mod">
          <ac:chgData name="Sheldon, Dominic" userId="b825bb44-8914-4201-9da2-ddc0eea61d6e" providerId="ADAL" clId="{841DBB25-CC8C-429E-9622-7525A61D666F}" dt="2023-09-09T19:19:37.441" v="737"/>
          <ac:picMkLst>
            <pc:docMk/>
            <pc:sldMk cId="3745057404" sldId="497"/>
            <ac:picMk id="48" creationId="{F8B689A3-9EBC-26AA-18D1-980A34F922DD}"/>
          </ac:picMkLst>
        </pc:picChg>
        <pc:cxnChg chg="add del mod">
          <ac:chgData name="Sheldon, Dominic" userId="b825bb44-8914-4201-9da2-ddc0eea61d6e" providerId="ADAL" clId="{841DBB25-CC8C-429E-9622-7525A61D666F}" dt="2023-09-09T19:19:32.263" v="736"/>
          <ac:cxnSpMkLst>
            <pc:docMk/>
            <pc:sldMk cId="3745057404" sldId="497"/>
            <ac:cxnSpMk id="11" creationId="{AB3597CC-1C5A-4E99-E9AD-4D1FAE4E4C8F}"/>
          </ac:cxnSpMkLst>
        </pc:cxnChg>
        <pc:cxnChg chg="add del mod">
          <ac:chgData name="Sheldon, Dominic" userId="b825bb44-8914-4201-9da2-ddc0eea61d6e" providerId="ADAL" clId="{841DBB25-CC8C-429E-9622-7525A61D666F}" dt="2023-09-09T19:19:32.263" v="736"/>
          <ac:cxnSpMkLst>
            <pc:docMk/>
            <pc:sldMk cId="3745057404" sldId="497"/>
            <ac:cxnSpMk id="12" creationId="{92F9EC35-F951-8869-F8C1-4462D397081B}"/>
          </ac:cxnSpMkLst>
        </pc:cxnChg>
        <pc:cxnChg chg="add del mod">
          <ac:chgData name="Sheldon, Dominic" userId="b825bb44-8914-4201-9da2-ddc0eea61d6e" providerId="ADAL" clId="{841DBB25-CC8C-429E-9622-7525A61D666F}" dt="2023-09-09T19:19:32.263" v="736"/>
          <ac:cxnSpMkLst>
            <pc:docMk/>
            <pc:sldMk cId="3745057404" sldId="497"/>
            <ac:cxnSpMk id="15" creationId="{A29D13C0-A09C-DD48-C5AD-C538156511D5}"/>
          </ac:cxnSpMkLst>
        </pc:cxnChg>
        <pc:cxnChg chg="add del mod">
          <ac:chgData name="Sheldon, Dominic" userId="b825bb44-8914-4201-9da2-ddc0eea61d6e" providerId="ADAL" clId="{841DBB25-CC8C-429E-9622-7525A61D666F}" dt="2023-09-09T19:19:32.263" v="736"/>
          <ac:cxnSpMkLst>
            <pc:docMk/>
            <pc:sldMk cId="3745057404" sldId="497"/>
            <ac:cxnSpMk id="16" creationId="{711D5123-AA59-2490-6C50-3BBB54D5A51D}"/>
          </ac:cxnSpMkLst>
        </pc:cxnChg>
        <pc:cxnChg chg="add del mod">
          <ac:chgData name="Sheldon, Dominic" userId="b825bb44-8914-4201-9da2-ddc0eea61d6e" providerId="ADAL" clId="{841DBB25-CC8C-429E-9622-7525A61D666F}" dt="2023-09-09T19:19:32.263" v="736"/>
          <ac:cxnSpMkLst>
            <pc:docMk/>
            <pc:sldMk cId="3745057404" sldId="497"/>
            <ac:cxnSpMk id="24" creationId="{FFD0E0A3-12D5-58F3-141C-91C10FA7A4DB}"/>
          </ac:cxnSpMkLst>
        </pc:cxnChg>
      </pc:sldChg>
      <pc:sldChg chg="addSp delSp modSp new mod ord">
        <pc:chgData name="Sheldon, Dominic" userId="b825bb44-8914-4201-9da2-ddc0eea61d6e" providerId="ADAL" clId="{841DBB25-CC8C-429E-9622-7525A61D666F}" dt="2023-09-10T04:51:22.031" v="881"/>
        <pc:sldMkLst>
          <pc:docMk/>
          <pc:sldMk cId="1627139797" sldId="498"/>
        </pc:sldMkLst>
        <pc:spChg chg="del">
          <ac:chgData name="Sheldon, Dominic" userId="b825bb44-8914-4201-9da2-ddc0eea61d6e" providerId="ADAL" clId="{841DBB25-CC8C-429E-9622-7525A61D666F}" dt="2023-09-10T04:48:20.064" v="850" actId="478"/>
          <ac:spMkLst>
            <pc:docMk/>
            <pc:sldMk cId="1627139797" sldId="498"/>
            <ac:spMk id="2" creationId="{6BAF2145-D037-EE50-CBED-B8F0E9924B9C}"/>
          </ac:spMkLst>
        </pc:spChg>
        <pc:spChg chg="del">
          <ac:chgData name="Sheldon, Dominic" userId="b825bb44-8914-4201-9da2-ddc0eea61d6e" providerId="ADAL" clId="{841DBB25-CC8C-429E-9622-7525A61D666F}" dt="2023-09-09T19:22:31.121" v="746" actId="478"/>
          <ac:spMkLst>
            <pc:docMk/>
            <pc:sldMk cId="1627139797" sldId="498"/>
            <ac:spMk id="3" creationId="{380534DA-5C02-EB0A-F107-6531C44A7741}"/>
          </ac:spMkLst>
        </pc:spChg>
        <pc:spChg chg="add del mod">
          <ac:chgData name="Sheldon, Dominic" userId="b825bb44-8914-4201-9da2-ddc0eea61d6e" providerId="ADAL" clId="{841DBB25-CC8C-429E-9622-7525A61D666F}" dt="2023-09-09T19:22:27.826" v="745" actId="478"/>
          <ac:spMkLst>
            <pc:docMk/>
            <pc:sldMk cId="1627139797" sldId="498"/>
            <ac:spMk id="4" creationId="{1CC250FE-75F2-8CF7-5652-28A4CC7D565A}"/>
          </ac:spMkLst>
        </pc:spChg>
        <pc:picChg chg="add mod">
          <ac:chgData name="Sheldon, Dominic" userId="b825bb44-8914-4201-9da2-ddc0eea61d6e" providerId="ADAL" clId="{841DBB25-CC8C-429E-9622-7525A61D666F}" dt="2023-09-09T19:22:34.466" v="747" actId="1076"/>
          <ac:picMkLst>
            <pc:docMk/>
            <pc:sldMk cId="1627139797" sldId="498"/>
            <ac:picMk id="5" creationId="{1BFC936A-878B-067D-6C7F-E1FCBE8AF6BA}"/>
          </ac:picMkLst>
        </pc:picChg>
      </pc:sldChg>
      <pc:sldChg chg="add del ord">
        <pc:chgData name="Sheldon, Dominic" userId="b825bb44-8914-4201-9da2-ddc0eea61d6e" providerId="ADAL" clId="{841DBB25-CC8C-429E-9622-7525A61D666F}" dt="2023-09-11T13:58:23.723" v="1760" actId="47"/>
        <pc:sldMkLst>
          <pc:docMk/>
          <pc:sldMk cId="1102380356" sldId="499"/>
        </pc:sldMkLst>
      </pc:sldChg>
      <pc:sldChg chg="addSp delSp modSp add mod">
        <pc:chgData name="Sheldon, Dominic" userId="b825bb44-8914-4201-9da2-ddc0eea61d6e" providerId="ADAL" clId="{841DBB25-CC8C-429E-9622-7525A61D666F}" dt="2023-09-11T14:15:28.993" v="1775"/>
        <pc:sldMkLst>
          <pc:docMk/>
          <pc:sldMk cId="95928373" sldId="500"/>
        </pc:sldMkLst>
        <pc:spChg chg="add mod">
          <ac:chgData name="Sheldon, Dominic" userId="b825bb44-8914-4201-9da2-ddc0eea61d6e" providerId="ADAL" clId="{841DBB25-CC8C-429E-9622-7525A61D666F}" dt="2023-09-10T04:46:41.321" v="836" actId="20577"/>
          <ac:spMkLst>
            <pc:docMk/>
            <pc:sldMk cId="95928373" sldId="500"/>
            <ac:spMk id="3" creationId="{30B05694-4343-F46E-6AD1-293B1421B287}"/>
          </ac:spMkLst>
        </pc:spChg>
        <pc:spChg chg="add mod">
          <ac:chgData name="Sheldon, Dominic" userId="b825bb44-8914-4201-9da2-ddc0eea61d6e" providerId="ADAL" clId="{841DBB25-CC8C-429E-9622-7525A61D666F}" dt="2023-09-10T04:43:14.486" v="757" actId="403"/>
          <ac:spMkLst>
            <pc:docMk/>
            <pc:sldMk cId="95928373" sldId="500"/>
            <ac:spMk id="4" creationId="{A09D8F85-FD7D-1209-E0E3-F6523843661F}"/>
          </ac:spMkLst>
        </pc:spChg>
        <pc:spChg chg="add mod">
          <ac:chgData name="Sheldon, Dominic" userId="b825bb44-8914-4201-9da2-ddc0eea61d6e" providerId="ADAL" clId="{841DBB25-CC8C-429E-9622-7525A61D666F}" dt="2023-09-10T04:41:54.376" v="754"/>
          <ac:spMkLst>
            <pc:docMk/>
            <pc:sldMk cId="95928373" sldId="500"/>
            <ac:spMk id="5" creationId="{33D699E1-4915-BEF8-1AD3-F740D8B71DC4}"/>
          </ac:spMkLst>
        </pc:spChg>
        <pc:spChg chg="del">
          <ac:chgData name="Sheldon, Dominic" userId="b825bb44-8914-4201-9da2-ddc0eea61d6e" providerId="ADAL" clId="{841DBB25-CC8C-429E-9622-7525A61D666F}" dt="2023-09-10T04:41:54.080" v="753" actId="478"/>
          <ac:spMkLst>
            <pc:docMk/>
            <pc:sldMk cId="95928373" sldId="500"/>
            <ac:spMk id="8" creationId="{95CA36DF-EB48-D6B6-72EC-13FBE330E8D6}"/>
          </ac:spMkLst>
        </pc:spChg>
        <pc:picChg chg="add del mod">
          <ac:chgData name="Sheldon, Dominic" userId="b825bb44-8914-4201-9da2-ddc0eea61d6e" providerId="ADAL" clId="{841DBB25-CC8C-429E-9622-7525A61D666F}" dt="2023-09-10T06:51:38.169" v="1408" actId="478"/>
          <ac:picMkLst>
            <pc:docMk/>
            <pc:sldMk cId="95928373" sldId="500"/>
            <ac:picMk id="10" creationId="{08989FE4-48B9-51F4-11E7-65BFA2285E18}"/>
          </ac:picMkLst>
        </pc:picChg>
        <pc:picChg chg="add del mod">
          <ac:chgData name="Sheldon, Dominic" userId="b825bb44-8914-4201-9da2-ddc0eea61d6e" providerId="ADAL" clId="{841DBB25-CC8C-429E-9622-7525A61D666F}" dt="2023-09-11T14:15:28.993" v="1775"/>
          <ac:picMkLst>
            <pc:docMk/>
            <pc:sldMk cId="95928373" sldId="500"/>
            <ac:picMk id="11" creationId="{446794E8-1E77-785B-4E94-D70C435A2692}"/>
          </ac:picMkLst>
        </pc:picChg>
      </pc:sldChg>
      <pc:sldChg chg="addSp delSp modSp new del mod">
        <pc:chgData name="Sheldon, Dominic" userId="b825bb44-8914-4201-9da2-ddc0eea61d6e" providerId="ADAL" clId="{841DBB25-CC8C-429E-9622-7525A61D666F}" dt="2023-09-10T05:19:20.196" v="1169" actId="47"/>
        <pc:sldMkLst>
          <pc:docMk/>
          <pc:sldMk cId="2066226122" sldId="501"/>
        </pc:sldMkLst>
        <pc:spChg chg="del">
          <ac:chgData name="Sheldon, Dominic" userId="b825bb44-8914-4201-9da2-ddc0eea61d6e" providerId="ADAL" clId="{841DBB25-CC8C-429E-9622-7525A61D666F}" dt="2023-09-10T05:12:24.830" v="1090" actId="478"/>
          <ac:spMkLst>
            <pc:docMk/>
            <pc:sldMk cId="2066226122" sldId="501"/>
            <ac:spMk id="2" creationId="{76B400A3-D931-ADC3-55EE-385A0840E8A1}"/>
          </ac:spMkLst>
        </pc:spChg>
        <pc:spChg chg="del">
          <ac:chgData name="Sheldon, Dominic" userId="b825bb44-8914-4201-9da2-ddc0eea61d6e" providerId="ADAL" clId="{841DBB25-CC8C-429E-9622-7525A61D666F}" dt="2023-09-10T05:12:24.830" v="1090" actId="478"/>
          <ac:spMkLst>
            <pc:docMk/>
            <pc:sldMk cId="2066226122" sldId="501"/>
            <ac:spMk id="3" creationId="{31BBE074-FD56-C013-28B2-541959621043}"/>
          </ac:spMkLst>
        </pc:spChg>
        <pc:spChg chg="mod topLvl">
          <ac:chgData name="Sheldon, Dominic" userId="b825bb44-8914-4201-9da2-ddc0eea61d6e" providerId="ADAL" clId="{841DBB25-CC8C-429E-9622-7525A61D666F}" dt="2023-09-10T05:13:05.522" v="1097" actId="165"/>
          <ac:spMkLst>
            <pc:docMk/>
            <pc:sldMk cId="2066226122" sldId="501"/>
            <ac:spMk id="6" creationId="{EF713DE4-BA6A-CA1A-E984-EF3899F05975}"/>
          </ac:spMkLst>
        </pc:spChg>
        <pc:spChg chg="mod topLvl">
          <ac:chgData name="Sheldon, Dominic" userId="b825bb44-8914-4201-9da2-ddc0eea61d6e" providerId="ADAL" clId="{841DBB25-CC8C-429E-9622-7525A61D666F}" dt="2023-09-10T05:13:05.522" v="1097" actId="165"/>
          <ac:spMkLst>
            <pc:docMk/>
            <pc:sldMk cId="2066226122" sldId="501"/>
            <ac:spMk id="7" creationId="{C4A02EDE-8F07-9255-DC1E-236F6B2DFCF8}"/>
          </ac:spMkLst>
        </pc:spChg>
        <pc:spChg chg="mod topLvl">
          <ac:chgData name="Sheldon, Dominic" userId="b825bb44-8914-4201-9da2-ddc0eea61d6e" providerId="ADAL" clId="{841DBB25-CC8C-429E-9622-7525A61D666F}" dt="2023-09-10T05:13:05.522" v="1097" actId="165"/>
          <ac:spMkLst>
            <pc:docMk/>
            <pc:sldMk cId="2066226122" sldId="501"/>
            <ac:spMk id="8" creationId="{1C16C7D5-210D-FC4A-D918-FB0905DB7C29}"/>
          </ac:spMkLst>
        </pc:spChg>
        <pc:spChg chg="mod topLvl">
          <ac:chgData name="Sheldon, Dominic" userId="b825bb44-8914-4201-9da2-ddc0eea61d6e" providerId="ADAL" clId="{841DBB25-CC8C-429E-9622-7525A61D666F}" dt="2023-09-10T05:13:05.522" v="1097" actId="165"/>
          <ac:spMkLst>
            <pc:docMk/>
            <pc:sldMk cId="2066226122" sldId="501"/>
            <ac:spMk id="9" creationId="{5EFB8C50-7252-B7DA-562F-690CA9D1882F}"/>
          </ac:spMkLst>
        </pc:spChg>
        <pc:spChg chg="mod topLvl">
          <ac:chgData name="Sheldon, Dominic" userId="b825bb44-8914-4201-9da2-ddc0eea61d6e" providerId="ADAL" clId="{841DBB25-CC8C-429E-9622-7525A61D666F}" dt="2023-09-10T05:13:05.522" v="1097" actId="165"/>
          <ac:spMkLst>
            <pc:docMk/>
            <pc:sldMk cId="2066226122" sldId="501"/>
            <ac:spMk id="10" creationId="{3A819DB4-3776-837A-9821-301EC07B9553}"/>
          </ac:spMkLst>
        </pc:spChg>
        <pc:spChg chg="mod topLvl">
          <ac:chgData name="Sheldon, Dominic" userId="b825bb44-8914-4201-9da2-ddc0eea61d6e" providerId="ADAL" clId="{841DBB25-CC8C-429E-9622-7525A61D666F}" dt="2023-09-10T05:13:05.522" v="1097" actId="165"/>
          <ac:spMkLst>
            <pc:docMk/>
            <pc:sldMk cId="2066226122" sldId="501"/>
            <ac:spMk id="11" creationId="{BA28A79C-42C4-F5DC-00E6-DA443856C083}"/>
          </ac:spMkLst>
        </pc:spChg>
        <pc:spChg chg="mod topLvl">
          <ac:chgData name="Sheldon, Dominic" userId="b825bb44-8914-4201-9da2-ddc0eea61d6e" providerId="ADAL" clId="{841DBB25-CC8C-429E-9622-7525A61D666F}" dt="2023-09-10T05:13:05.522" v="1097" actId="165"/>
          <ac:spMkLst>
            <pc:docMk/>
            <pc:sldMk cId="2066226122" sldId="501"/>
            <ac:spMk id="12" creationId="{70A5338B-1ED8-BF77-407B-00BAEB74CDF4}"/>
          </ac:spMkLst>
        </pc:spChg>
        <pc:spChg chg="mod topLvl">
          <ac:chgData name="Sheldon, Dominic" userId="b825bb44-8914-4201-9da2-ddc0eea61d6e" providerId="ADAL" clId="{841DBB25-CC8C-429E-9622-7525A61D666F}" dt="2023-09-10T05:13:05.522" v="1097" actId="165"/>
          <ac:spMkLst>
            <pc:docMk/>
            <pc:sldMk cId="2066226122" sldId="501"/>
            <ac:spMk id="13" creationId="{42453B03-B834-FCDA-00A1-F0FD103C71C0}"/>
          </ac:spMkLst>
        </pc:spChg>
        <pc:spChg chg="mod topLvl">
          <ac:chgData name="Sheldon, Dominic" userId="b825bb44-8914-4201-9da2-ddc0eea61d6e" providerId="ADAL" clId="{841DBB25-CC8C-429E-9622-7525A61D666F}" dt="2023-09-10T05:13:05.522" v="1097" actId="165"/>
          <ac:spMkLst>
            <pc:docMk/>
            <pc:sldMk cId="2066226122" sldId="501"/>
            <ac:spMk id="14" creationId="{B2F8ED72-436D-2817-C1DC-FCBEFE0AAB93}"/>
          </ac:spMkLst>
        </pc:spChg>
        <pc:spChg chg="mod topLvl">
          <ac:chgData name="Sheldon, Dominic" userId="b825bb44-8914-4201-9da2-ddc0eea61d6e" providerId="ADAL" clId="{841DBB25-CC8C-429E-9622-7525A61D666F}" dt="2023-09-10T05:13:05.522" v="1097" actId="165"/>
          <ac:spMkLst>
            <pc:docMk/>
            <pc:sldMk cId="2066226122" sldId="501"/>
            <ac:spMk id="15" creationId="{E14FE9D4-112E-6EC4-B462-A615170407CF}"/>
          </ac:spMkLst>
        </pc:spChg>
        <pc:spChg chg="mod topLvl">
          <ac:chgData name="Sheldon, Dominic" userId="b825bb44-8914-4201-9da2-ddc0eea61d6e" providerId="ADAL" clId="{841DBB25-CC8C-429E-9622-7525A61D666F}" dt="2023-09-10T05:13:05.522" v="1097" actId="165"/>
          <ac:spMkLst>
            <pc:docMk/>
            <pc:sldMk cId="2066226122" sldId="501"/>
            <ac:spMk id="16" creationId="{EF376E76-C0EF-7808-770C-9DFA58431714}"/>
          </ac:spMkLst>
        </pc:spChg>
        <pc:spChg chg="mod topLvl">
          <ac:chgData name="Sheldon, Dominic" userId="b825bb44-8914-4201-9da2-ddc0eea61d6e" providerId="ADAL" clId="{841DBB25-CC8C-429E-9622-7525A61D666F}" dt="2023-09-10T05:13:05.522" v="1097" actId="165"/>
          <ac:spMkLst>
            <pc:docMk/>
            <pc:sldMk cId="2066226122" sldId="501"/>
            <ac:spMk id="17" creationId="{F66217E9-163A-D55E-51E4-28265004539D}"/>
          </ac:spMkLst>
        </pc:spChg>
        <pc:spChg chg="mod topLvl">
          <ac:chgData name="Sheldon, Dominic" userId="b825bb44-8914-4201-9da2-ddc0eea61d6e" providerId="ADAL" clId="{841DBB25-CC8C-429E-9622-7525A61D666F}" dt="2023-09-10T05:13:05.522" v="1097" actId="165"/>
          <ac:spMkLst>
            <pc:docMk/>
            <pc:sldMk cId="2066226122" sldId="501"/>
            <ac:spMk id="18" creationId="{C5275E80-CB44-FF0B-6AC3-BF486EBFC629}"/>
          </ac:spMkLst>
        </pc:spChg>
        <pc:spChg chg="mod topLvl">
          <ac:chgData name="Sheldon, Dominic" userId="b825bb44-8914-4201-9da2-ddc0eea61d6e" providerId="ADAL" clId="{841DBB25-CC8C-429E-9622-7525A61D666F}" dt="2023-09-10T05:13:05.522" v="1097" actId="165"/>
          <ac:spMkLst>
            <pc:docMk/>
            <pc:sldMk cId="2066226122" sldId="501"/>
            <ac:spMk id="19" creationId="{FB8F0B02-D001-F437-8AD2-0FA0980AC296}"/>
          </ac:spMkLst>
        </pc:spChg>
        <pc:spChg chg="mod topLvl">
          <ac:chgData name="Sheldon, Dominic" userId="b825bb44-8914-4201-9da2-ddc0eea61d6e" providerId="ADAL" clId="{841DBB25-CC8C-429E-9622-7525A61D666F}" dt="2023-09-10T05:13:05.522" v="1097" actId="165"/>
          <ac:spMkLst>
            <pc:docMk/>
            <pc:sldMk cId="2066226122" sldId="501"/>
            <ac:spMk id="20" creationId="{A202DDBB-9F52-2D6A-23B2-C11F7C777C19}"/>
          </ac:spMkLst>
        </pc:spChg>
        <pc:spChg chg="mod topLvl">
          <ac:chgData name="Sheldon, Dominic" userId="b825bb44-8914-4201-9da2-ddc0eea61d6e" providerId="ADAL" clId="{841DBB25-CC8C-429E-9622-7525A61D666F}" dt="2023-09-10T05:13:05.522" v="1097" actId="165"/>
          <ac:spMkLst>
            <pc:docMk/>
            <pc:sldMk cId="2066226122" sldId="501"/>
            <ac:spMk id="21" creationId="{D7ADEEE0-A875-4819-9704-A321D3C9D881}"/>
          </ac:spMkLst>
        </pc:spChg>
        <pc:spChg chg="mod topLvl">
          <ac:chgData name="Sheldon, Dominic" userId="b825bb44-8914-4201-9da2-ddc0eea61d6e" providerId="ADAL" clId="{841DBB25-CC8C-429E-9622-7525A61D666F}" dt="2023-09-10T05:13:05.522" v="1097" actId="165"/>
          <ac:spMkLst>
            <pc:docMk/>
            <pc:sldMk cId="2066226122" sldId="501"/>
            <ac:spMk id="22" creationId="{296E679F-4934-9C6D-CA4A-EC2CBCDD1596}"/>
          </ac:spMkLst>
        </pc:spChg>
        <pc:spChg chg="mod topLvl">
          <ac:chgData name="Sheldon, Dominic" userId="b825bb44-8914-4201-9da2-ddc0eea61d6e" providerId="ADAL" clId="{841DBB25-CC8C-429E-9622-7525A61D666F}" dt="2023-09-10T05:13:05.522" v="1097" actId="165"/>
          <ac:spMkLst>
            <pc:docMk/>
            <pc:sldMk cId="2066226122" sldId="501"/>
            <ac:spMk id="23" creationId="{EEBF916E-3336-A334-E92A-4DF61585E607}"/>
          </ac:spMkLst>
        </pc:spChg>
        <pc:spChg chg="mod topLvl">
          <ac:chgData name="Sheldon, Dominic" userId="b825bb44-8914-4201-9da2-ddc0eea61d6e" providerId="ADAL" clId="{841DBB25-CC8C-429E-9622-7525A61D666F}" dt="2023-09-10T05:13:05.522" v="1097" actId="165"/>
          <ac:spMkLst>
            <pc:docMk/>
            <pc:sldMk cId="2066226122" sldId="501"/>
            <ac:spMk id="24" creationId="{E3D8B1FE-EFC7-12CF-3168-4A5035879D55}"/>
          </ac:spMkLst>
        </pc:spChg>
        <pc:spChg chg="mod topLvl">
          <ac:chgData name="Sheldon, Dominic" userId="b825bb44-8914-4201-9da2-ddc0eea61d6e" providerId="ADAL" clId="{841DBB25-CC8C-429E-9622-7525A61D666F}" dt="2023-09-10T05:13:05.522" v="1097" actId="165"/>
          <ac:spMkLst>
            <pc:docMk/>
            <pc:sldMk cId="2066226122" sldId="501"/>
            <ac:spMk id="25" creationId="{C3BF389C-552A-D384-BA77-EF5A0E67D003}"/>
          </ac:spMkLst>
        </pc:spChg>
        <pc:spChg chg="mod topLvl">
          <ac:chgData name="Sheldon, Dominic" userId="b825bb44-8914-4201-9da2-ddc0eea61d6e" providerId="ADAL" clId="{841DBB25-CC8C-429E-9622-7525A61D666F}" dt="2023-09-10T05:13:05.522" v="1097" actId="165"/>
          <ac:spMkLst>
            <pc:docMk/>
            <pc:sldMk cId="2066226122" sldId="501"/>
            <ac:spMk id="26" creationId="{CD84F872-0457-6350-5B36-955E256F257D}"/>
          </ac:spMkLst>
        </pc:spChg>
        <pc:spChg chg="mod topLvl">
          <ac:chgData name="Sheldon, Dominic" userId="b825bb44-8914-4201-9da2-ddc0eea61d6e" providerId="ADAL" clId="{841DBB25-CC8C-429E-9622-7525A61D666F}" dt="2023-09-10T05:13:05.522" v="1097" actId="165"/>
          <ac:spMkLst>
            <pc:docMk/>
            <pc:sldMk cId="2066226122" sldId="501"/>
            <ac:spMk id="27" creationId="{70991F56-4E55-0F43-C531-1229AB105AD2}"/>
          </ac:spMkLst>
        </pc:spChg>
        <pc:spChg chg="mod topLvl">
          <ac:chgData name="Sheldon, Dominic" userId="b825bb44-8914-4201-9da2-ddc0eea61d6e" providerId="ADAL" clId="{841DBB25-CC8C-429E-9622-7525A61D666F}" dt="2023-09-10T05:13:05.522" v="1097" actId="165"/>
          <ac:spMkLst>
            <pc:docMk/>
            <pc:sldMk cId="2066226122" sldId="501"/>
            <ac:spMk id="28" creationId="{1B84E450-C35F-9F49-59E3-9454AB829494}"/>
          </ac:spMkLst>
        </pc:spChg>
        <pc:spChg chg="mod topLvl">
          <ac:chgData name="Sheldon, Dominic" userId="b825bb44-8914-4201-9da2-ddc0eea61d6e" providerId="ADAL" clId="{841DBB25-CC8C-429E-9622-7525A61D666F}" dt="2023-09-10T05:13:05.522" v="1097" actId="165"/>
          <ac:spMkLst>
            <pc:docMk/>
            <pc:sldMk cId="2066226122" sldId="501"/>
            <ac:spMk id="29" creationId="{78B1489F-B4DA-CB97-2469-1ECF1F25A2C5}"/>
          </ac:spMkLst>
        </pc:spChg>
        <pc:spChg chg="mod topLvl">
          <ac:chgData name="Sheldon, Dominic" userId="b825bb44-8914-4201-9da2-ddc0eea61d6e" providerId="ADAL" clId="{841DBB25-CC8C-429E-9622-7525A61D666F}" dt="2023-09-10T05:13:05.522" v="1097" actId="165"/>
          <ac:spMkLst>
            <pc:docMk/>
            <pc:sldMk cId="2066226122" sldId="501"/>
            <ac:spMk id="30" creationId="{FBDBEE35-5EF5-949E-930C-EBB25DCB5567}"/>
          </ac:spMkLst>
        </pc:spChg>
        <pc:spChg chg="mod topLvl">
          <ac:chgData name="Sheldon, Dominic" userId="b825bb44-8914-4201-9da2-ddc0eea61d6e" providerId="ADAL" clId="{841DBB25-CC8C-429E-9622-7525A61D666F}" dt="2023-09-10T05:13:05.522" v="1097" actId="165"/>
          <ac:spMkLst>
            <pc:docMk/>
            <pc:sldMk cId="2066226122" sldId="501"/>
            <ac:spMk id="31" creationId="{28D34BCC-F5D3-F472-E524-6A19580D8DAE}"/>
          </ac:spMkLst>
        </pc:spChg>
        <pc:spChg chg="mod topLvl">
          <ac:chgData name="Sheldon, Dominic" userId="b825bb44-8914-4201-9da2-ddc0eea61d6e" providerId="ADAL" clId="{841DBB25-CC8C-429E-9622-7525A61D666F}" dt="2023-09-10T05:13:05.522" v="1097" actId="165"/>
          <ac:spMkLst>
            <pc:docMk/>
            <pc:sldMk cId="2066226122" sldId="501"/>
            <ac:spMk id="32" creationId="{5DBB4AC4-D4AB-7A0B-2C11-831CE481084C}"/>
          </ac:spMkLst>
        </pc:spChg>
        <pc:spChg chg="mod topLvl">
          <ac:chgData name="Sheldon, Dominic" userId="b825bb44-8914-4201-9da2-ddc0eea61d6e" providerId="ADAL" clId="{841DBB25-CC8C-429E-9622-7525A61D666F}" dt="2023-09-10T05:13:05.522" v="1097" actId="165"/>
          <ac:spMkLst>
            <pc:docMk/>
            <pc:sldMk cId="2066226122" sldId="501"/>
            <ac:spMk id="33" creationId="{08D47FA5-88D1-C910-AB50-782F3FD54AA4}"/>
          </ac:spMkLst>
        </pc:spChg>
        <pc:spChg chg="mod topLvl">
          <ac:chgData name="Sheldon, Dominic" userId="b825bb44-8914-4201-9da2-ddc0eea61d6e" providerId="ADAL" clId="{841DBB25-CC8C-429E-9622-7525A61D666F}" dt="2023-09-10T05:13:05.522" v="1097" actId="165"/>
          <ac:spMkLst>
            <pc:docMk/>
            <pc:sldMk cId="2066226122" sldId="501"/>
            <ac:spMk id="34" creationId="{F5DFFA8F-29A8-1036-103E-BAB8F0382EE1}"/>
          </ac:spMkLst>
        </pc:spChg>
        <pc:spChg chg="mod topLvl">
          <ac:chgData name="Sheldon, Dominic" userId="b825bb44-8914-4201-9da2-ddc0eea61d6e" providerId="ADAL" clId="{841DBB25-CC8C-429E-9622-7525A61D666F}" dt="2023-09-10T05:13:05.522" v="1097" actId="165"/>
          <ac:spMkLst>
            <pc:docMk/>
            <pc:sldMk cId="2066226122" sldId="501"/>
            <ac:spMk id="35" creationId="{EDEEFAC3-03A0-FB49-B74F-8A886A0DE719}"/>
          </ac:spMkLst>
        </pc:spChg>
        <pc:spChg chg="add del mod">
          <ac:chgData name="Sheldon, Dominic" userId="b825bb44-8914-4201-9da2-ddc0eea61d6e" providerId="ADAL" clId="{841DBB25-CC8C-429E-9622-7525A61D666F}" dt="2023-09-10T05:12:49.015" v="1093" actId="478"/>
          <ac:spMkLst>
            <pc:docMk/>
            <pc:sldMk cId="2066226122" sldId="501"/>
            <ac:spMk id="36" creationId="{488081B8-360B-B9A0-29BB-38E08CF0A2A8}"/>
          </ac:spMkLst>
        </pc:spChg>
        <pc:spChg chg="add del mod">
          <ac:chgData name="Sheldon, Dominic" userId="b825bb44-8914-4201-9da2-ddc0eea61d6e" providerId="ADAL" clId="{841DBB25-CC8C-429E-9622-7525A61D666F}" dt="2023-09-10T05:12:59.123" v="1095" actId="478"/>
          <ac:spMkLst>
            <pc:docMk/>
            <pc:sldMk cId="2066226122" sldId="501"/>
            <ac:spMk id="37" creationId="{F021C363-2713-2962-3262-844B97E7FF4B}"/>
          </ac:spMkLst>
        </pc:spChg>
        <pc:spChg chg="add del mod">
          <ac:chgData name="Sheldon, Dominic" userId="b825bb44-8914-4201-9da2-ddc0eea61d6e" providerId="ADAL" clId="{841DBB25-CC8C-429E-9622-7525A61D666F}" dt="2023-09-10T05:12:52.292" v="1094" actId="478"/>
          <ac:spMkLst>
            <pc:docMk/>
            <pc:sldMk cId="2066226122" sldId="501"/>
            <ac:spMk id="38" creationId="{DDAE1018-577D-1453-718D-449AE577A045}"/>
          </ac:spMkLst>
        </pc:spChg>
        <pc:grpChg chg="add del mod">
          <ac:chgData name="Sheldon, Dominic" userId="b825bb44-8914-4201-9da2-ddc0eea61d6e" providerId="ADAL" clId="{841DBB25-CC8C-429E-9622-7525A61D666F}" dt="2023-09-10T05:13:05.522" v="1097" actId="165"/>
          <ac:grpSpMkLst>
            <pc:docMk/>
            <pc:sldMk cId="2066226122" sldId="501"/>
            <ac:grpSpMk id="5" creationId="{24E7E1BF-8F98-7096-EFA2-D0874A91B8B9}"/>
          </ac:grpSpMkLst>
        </pc:grpChg>
        <pc:graphicFrameChg chg="add del mod">
          <ac:chgData name="Sheldon, Dominic" userId="b825bb44-8914-4201-9da2-ddc0eea61d6e" providerId="ADAL" clId="{841DBB25-CC8C-429E-9622-7525A61D666F}" dt="2023-09-10T05:12:45.766" v="1092" actId="478"/>
          <ac:graphicFrameMkLst>
            <pc:docMk/>
            <pc:sldMk cId="2066226122" sldId="501"/>
            <ac:graphicFrameMk id="4" creationId="{A63FA12B-FB70-74EA-939E-918517689339}"/>
          </ac:graphicFrameMkLst>
        </pc:graphicFrameChg>
      </pc:sldChg>
      <pc:sldChg chg="addSp delSp modSp new mod modClrScheme chgLayout">
        <pc:chgData name="Sheldon, Dominic" userId="b825bb44-8914-4201-9da2-ddc0eea61d6e" providerId="ADAL" clId="{841DBB25-CC8C-429E-9622-7525A61D666F}" dt="2023-09-11T13:59:28.117" v="1770" actId="207"/>
        <pc:sldMkLst>
          <pc:docMk/>
          <pc:sldMk cId="2575043572" sldId="501"/>
        </pc:sldMkLst>
        <pc:spChg chg="del mod ord">
          <ac:chgData name="Sheldon, Dominic" userId="b825bb44-8914-4201-9da2-ddc0eea61d6e" providerId="ADAL" clId="{841DBB25-CC8C-429E-9622-7525A61D666F}" dt="2023-09-10T05:40:33.334" v="1217" actId="700"/>
          <ac:spMkLst>
            <pc:docMk/>
            <pc:sldMk cId="2575043572" sldId="501"/>
            <ac:spMk id="2" creationId="{977DC310-F6FE-CC2E-7196-1D1246436B81}"/>
          </ac:spMkLst>
        </pc:spChg>
        <pc:spChg chg="del mod ord">
          <ac:chgData name="Sheldon, Dominic" userId="b825bb44-8914-4201-9da2-ddc0eea61d6e" providerId="ADAL" clId="{841DBB25-CC8C-429E-9622-7525A61D666F}" dt="2023-09-10T05:40:33.334" v="1217" actId="700"/>
          <ac:spMkLst>
            <pc:docMk/>
            <pc:sldMk cId="2575043572" sldId="501"/>
            <ac:spMk id="3" creationId="{B3217D3E-1A74-9C46-7098-D7AC07E5CA41}"/>
          </ac:spMkLst>
        </pc:spChg>
        <pc:spChg chg="add mod ord">
          <ac:chgData name="Sheldon, Dominic" userId="b825bb44-8914-4201-9da2-ddc0eea61d6e" providerId="ADAL" clId="{841DBB25-CC8C-429E-9622-7525A61D666F}" dt="2023-09-10T05:45:12.555" v="1274" actId="14100"/>
          <ac:spMkLst>
            <pc:docMk/>
            <pc:sldMk cId="2575043572" sldId="501"/>
            <ac:spMk id="4" creationId="{95FD9986-CBA7-7B9B-5648-CB8EAFBB18C1}"/>
          </ac:spMkLst>
        </pc:spChg>
        <pc:spChg chg="add mod ord">
          <ac:chgData name="Sheldon, Dominic" userId="b825bb44-8914-4201-9da2-ddc0eea61d6e" providerId="ADAL" clId="{841DBB25-CC8C-429E-9622-7525A61D666F}" dt="2023-09-11T13:59:28.117" v="1770" actId="207"/>
          <ac:spMkLst>
            <pc:docMk/>
            <pc:sldMk cId="2575043572" sldId="501"/>
            <ac:spMk id="5" creationId="{9861B732-1634-4070-57D8-8053EE79D50B}"/>
          </ac:spMkLst>
        </pc:spChg>
        <pc:spChg chg="add mod ord">
          <ac:chgData name="Sheldon, Dominic" userId="b825bb44-8914-4201-9da2-ddc0eea61d6e" providerId="ADAL" clId="{841DBB25-CC8C-429E-9622-7525A61D666F}" dt="2023-09-11T13:59:28.117" v="1770" actId="207"/>
          <ac:spMkLst>
            <pc:docMk/>
            <pc:sldMk cId="2575043572" sldId="501"/>
            <ac:spMk id="6" creationId="{FA4E1152-DBFF-D2A0-39BB-FC5800DECB8F}"/>
          </ac:spMkLst>
        </pc:spChg>
      </pc:sldChg>
      <pc:sldChg chg="new del">
        <pc:chgData name="Sheldon, Dominic" userId="b825bb44-8914-4201-9da2-ddc0eea61d6e" providerId="ADAL" clId="{841DBB25-CC8C-429E-9622-7525A61D666F}" dt="2023-09-10T05:52:09.200" v="1299" actId="680"/>
        <pc:sldMkLst>
          <pc:docMk/>
          <pc:sldMk cId="33895451" sldId="502"/>
        </pc:sldMkLst>
      </pc:sldChg>
      <pc:sldChg chg="addSp delSp modSp new mod modClrScheme chgLayout">
        <pc:chgData name="Sheldon, Dominic" userId="b825bb44-8914-4201-9da2-ddc0eea61d6e" providerId="ADAL" clId="{841DBB25-CC8C-429E-9622-7525A61D666F}" dt="2023-09-11T13:54:54.414" v="1751" actId="14100"/>
        <pc:sldMkLst>
          <pc:docMk/>
          <pc:sldMk cId="3201268850" sldId="502"/>
        </pc:sldMkLst>
        <pc:spChg chg="del mod ord">
          <ac:chgData name="Sheldon, Dominic" userId="b825bb44-8914-4201-9da2-ddc0eea61d6e" providerId="ADAL" clId="{841DBB25-CC8C-429E-9622-7525A61D666F}" dt="2023-09-11T13:12:58.990" v="1425" actId="700"/>
          <ac:spMkLst>
            <pc:docMk/>
            <pc:sldMk cId="3201268850" sldId="502"/>
            <ac:spMk id="2" creationId="{1DC997A7-23BB-62C9-28BB-4E18DE01DDE1}"/>
          </ac:spMkLst>
        </pc:spChg>
        <pc:spChg chg="del mod ord">
          <ac:chgData name="Sheldon, Dominic" userId="b825bb44-8914-4201-9da2-ddc0eea61d6e" providerId="ADAL" clId="{841DBB25-CC8C-429E-9622-7525A61D666F}" dt="2023-09-11T13:12:58.990" v="1425" actId="700"/>
          <ac:spMkLst>
            <pc:docMk/>
            <pc:sldMk cId="3201268850" sldId="502"/>
            <ac:spMk id="3" creationId="{6E822BC8-C662-3099-FBD1-E93E9527D9C0}"/>
          </ac:spMkLst>
        </pc:spChg>
        <pc:spChg chg="del">
          <ac:chgData name="Sheldon, Dominic" userId="b825bb44-8914-4201-9da2-ddc0eea61d6e" providerId="ADAL" clId="{841DBB25-CC8C-429E-9622-7525A61D666F}" dt="2023-09-11T13:12:58.990" v="1425" actId="700"/>
          <ac:spMkLst>
            <pc:docMk/>
            <pc:sldMk cId="3201268850" sldId="502"/>
            <ac:spMk id="4" creationId="{6487B7DF-0257-7392-5812-5BB8A948B2D7}"/>
          </ac:spMkLst>
        </pc:spChg>
        <pc:spChg chg="add mod ord">
          <ac:chgData name="Sheldon, Dominic" userId="b825bb44-8914-4201-9da2-ddc0eea61d6e" providerId="ADAL" clId="{841DBB25-CC8C-429E-9622-7525A61D666F}" dt="2023-09-11T13:14:39.241" v="1470" actId="20577"/>
          <ac:spMkLst>
            <pc:docMk/>
            <pc:sldMk cId="3201268850" sldId="502"/>
            <ac:spMk id="5" creationId="{926C2A73-2FB1-4E22-EFAA-36F935C31B25}"/>
          </ac:spMkLst>
        </pc:spChg>
        <pc:spChg chg="add del mod ord">
          <ac:chgData name="Sheldon, Dominic" userId="b825bb44-8914-4201-9da2-ddc0eea61d6e" providerId="ADAL" clId="{841DBB25-CC8C-429E-9622-7525A61D666F}" dt="2023-09-11T13:13:02.116" v="1426"/>
          <ac:spMkLst>
            <pc:docMk/>
            <pc:sldMk cId="3201268850" sldId="502"/>
            <ac:spMk id="6" creationId="{510A0E39-8B2E-6CFF-1712-BD2BEBE2FAB9}"/>
          </ac:spMkLst>
        </pc:spChg>
        <pc:graphicFrameChg chg="add mod modGraphic">
          <ac:chgData name="Sheldon, Dominic" userId="b825bb44-8914-4201-9da2-ddc0eea61d6e" providerId="ADAL" clId="{841DBB25-CC8C-429E-9622-7525A61D666F}" dt="2023-09-11T13:54:54.414" v="1751" actId="14100"/>
          <ac:graphicFrameMkLst>
            <pc:docMk/>
            <pc:sldMk cId="3201268850" sldId="502"/>
            <ac:graphicFrameMk id="7" creationId="{3AB72A0F-BC0A-A97F-1D3A-A44BCBE224D4}"/>
          </ac:graphicFrameMkLst>
        </pc:graphicFrameChg>
      </pc:sldChg>
      <pc:sldChg chg="modSp add mod">
        <pc:chgData name="Sheldon, Dominic" userId="b825bb44-8914-4201-9da2-ddc0eea61d6e" providerId="ADAL" clId="{841DBB25-CC8C-429E-9622-7525A61D666F}" dt="2023-09-11T13:22:38.401" v="1552" actId="113"/>
        <pc:sldMkLst>
          <pc:docMk/>
          <pc:sldMk cId="639015279" sldId="503"/>
        </pc:sldMkLst>
        <pc:graphicFrameChg chg="mod modGraphic">
          <ac:chgData name="Sheldon, Dominic" userId="b825bb44-8914-4201-9da2-ddc0eea61d6e" providerId="ADAL" clId="{841DBB25-CC8C-429E-9622-7525A61D666F}" dt="2023-09-11T13:22:38.401" v="1552" actId="113"/>
          <ac:graphicFrameMkLst>
            <pc:docMk/>
            <pc:sldMk cId="639015279" sldId="503"/>
            <ac:graphicFrameMk id="7" creationId="{3AB72A0F-BC0A-A97F-1D3A-A44BCBE224D4}"/>
          </ac:graphicFrameMkLst>
        </pc:graphicFrameChg>
      </pc:sldChg>
      <pc:sldChg chg="addSp delSp modSp new mod ord chgLayout">
        <pc:chgData name="Sheldon, Dominic" userId="b825bb44-8914-4201-9da2-ddc0eea61d6e" providerId="ADAL" clId="{841DBB25-CC8C-429E-9622-7525A61D666F}" dt="2023-09-11T13:30:53.192" v="1696" actId="1038"/>
        <pc:sldMkLst>
          <pc:docMk/>
          <pc:sldMk cId="1497181776" sldId="504"/>
        </pc:sldMkLst>
        <pc:spChg chg="add del mod">
          <ac:chgData name="Sheldon, Dominic" userId="b825bb44-8914-4201-9da2-ddc0eea61d6e" providerId="ADAL" clId="{841DBB25-CC8C-429E-9622-7525A61D666F}" dt="2023-09-11T13:23:36.741" v="1561"/>
          <ac:spMkLst>
            <pc:docMk/>
            <pc:sldMk cId="1497181776" sldId="504"/>
            <ac:spMk id="2" creationId="{B1EA6CFC-0337-5DE5-CABC-73CD7680A2C4}"/>
          </ac:spMkLst>
        </pc:spChg>
        <pc:spChg chg="add del mod">
          <ac:chgData name="Sheldon, Dominic" userId="b825bb44-8914-4201-9da2-ddc0eea61d6e" providerId="ADAL" clId="{841DBB25-CC8C-429E-9622-7525A61D666F}" dt="2023-09-11T13:30:07.983" v="1674" actId="948"/>
          <ac:spMkLst>
            <pc:docMk/>
            <pc:sldMk cId="1497181776" sldId="504"/>
            <ac:spMk id="3" creationId="{497B0571-96A2-B08F-4BB8-400B7717F973}"/>
          </ac:spMkLst>
        </pc:spChg>
        <pc:spChg chg="add del mod ord">
          <ac:chgData name="Sheldon, Dominic" userId="b825bb44-8914-4201-9da2-ddc0eea61d6e" providerId="ADAL" clId="{841DBB25-CC8C-429E-9622-7525A61D666F}" dt="2023-09-11T13:23:21.651" v="1557" actId="700"/>
          <ac:spMkLst>
            <pc:docMk/>
            <pc:sldMk cId="1497181776" sldId="504"/>
            <ac:spMk id="4" creationId="{134FF802-D9CE-A1E7-D900-4F498BA65C25}"/>
          </ac:spMkLst>
        </pc:spChg>
        <pc:spChg chg="add del mod ord">
          <ac:chgData name="Sheldon, Dominic" userId="b825bb44-8914-4201-9da2-ddc0eea61d6e" providerId="ADAL" clId="{841DBB25-CC8C-429E-9622-7525A61D666F}" dt="2023-09-11T13:23:21.651" v="1557" actId="700"/>
          <ac:spMkLst>
            <pc:docMk/>
            <pc:sldMk cId="1497181776" sldId="504"/>
            <ac:spMk id="5" creationId="{FCD37F0F-FBBB-91B9-0317-DBB3AF8C74D5}"/>
          </ac:spMkLst>
        </pc:spChg>
        <pc:spChg chg="add mod">
          <ac:chgData name="Sheldon, Dominic" userId="b825bb44-8914-4201-9da2-ddc0eea61d6e" providerId="ADAL" clId="{841DBB25-CC8C-429E-9622-7525A61D666F}" dt="2023-09-11T13:30:53.192" v="1696" actId="1038"/>
          <ac:spMkLst>
            <pc:docMk/>
            <pc:sldMk cId="1497181776" sldId="504"/>
            <ac:spMk id="6" creationId="{D86EC40B-1DC5-9841-FC6C-CD271E4AF284}"/>
          </ac:spMkLst>
        </pc:spChg>
        <pc:spChg chg="add mod">
          <ac:chgData name="Sheldon, Dominic" userId="b825bb44-8914-4201-9da2-ddc0eea61d6e" providerId="ADAL" clId="{841DBB25-CC8C-429E-9622-7525A61D666F}" dt="2023-09-11T13:30:53.192" v="1696" actId="1038"/>
          <ac:spMkLst>
            <pc:docMk/>
            <pc:sldMk cId="1497181776" sldId="504"/>
            <ac:spMk id="7" creationId="{C0A4EB60-910B-761C-FE93-5823E3158971}"/>
          </ac:spMkLst>
        </pc:spChg>
      </pc:sldChg>
      <pc:sldChg chg="modSp add mod ord modShow">
        <pc:chgData name="Sheldon, Dominic" userId="b825bb44-8914-4201-9da2-ddc0eea61d6e" providerId="ADAL" clId="{841DBB25-CC8C-429E-9622-7525A61D666F}" dt="2023-09-11T13:57:17.975" v="1754" actId="122"/>
        <pc:sldMkLst>
          <pc:docMk/>
          <pc:sldMk cId="995239321" sldId="505"/>
        </pc:sldMkLst>
        <pc:graphicFrameChg chg="mod modGraphic">
          <ac:chgData name="Sheldon, Dominic" userId="b825bb44-8914-4201-9da2-ddc0eea61d6e" providerId="ADAL" clId="{841DBB25-CC8C-429E-9622-7525A61D666F}" dt="2023-09-11T13:57:17.975" v="1754" actId="122"/>
          <ac:graphicFrameMkLst>
            <pc:docMk/>
            <pc:sldMk cId="995239321" sldId="505"/>
            <ac:graphicFrameMk id="7" creationId="{3AB72A0F-BC0A-A97F-1D3A-A44BCBE224D4}"/>
          </ac:graphicFrameMkLst>
        </pc:graphicFrameChg>
      </pc:sldChg>
      <pc:sldChg chg="modSp new del mod">
        <pc:chgData name="Sheldon, Dominic" userId="b825bb44-8914-4201-9da2-ddc0eea61d6e" providerId="ADAL" clId="{841DBB25-CC8C-429E-9622-7525A61D666F}" dt="2023-09-11T13:53:33.542" v="1732" actId="680"/>
        <pc:sldMkLst>
          <pc:docMk/>
          <pc:sldMk cId="3297858483" sldId="506"/>
        </pc:sldMkLst>
        <pc:spChg chg="mod">
          <ac:chgData name="Sheldon, Dominic" userId="b825bb44-8914-4201-9da2-ddc0eea61d6e" providerId="ADAL" clId="{841DBB25-CC8C-429E-9622-7525A61D666F}" dt="2023-09-11T13:53:33.183" v="1731"/>
          <ac:spMkLst>
            <pc:docMk/>
            <pc:sldMk cId="3297858483" sldId="506"/>
            <ac:spMk id="3" creationId="{79D1878D-EC07-2953-39A5-7FC121961ACE}"/>
          </ac:spMkLst>
        </pc:spChg>
      </pc:sldChg>
      <pc:sldChg chg="modSp add mod modShow">
        <pc:chgData name="Sheldon, Dominic" userId="b825bb44-8914-4201-9da2-ddc0eea61d6e" providerId="ADAL" clId="{841DBB25-CC8C-429E-9622-7525A61D666F}" dt="2023-09-11T13:55:06.843" v="1753" actId="729"/>
        <pc:sldMkLst>
          <pc:docMk/>
          <pc:sldMk cId="4273147456" sldId="506"/>
        </pc:sldMkLst>
        <pc:graphicFrameChg chg="modGraphic">
          <ac:chgData name="Sheldon, Dominic" userId="b825bb44-8914-4201-9da2-ddc0eea61d6e" providerId="ADAL" clId="{841DBB25-CC8C-429E-9622-7525A61D666F}" dt="2023-09-11T13:53:45.802" v="1735" actId="2165"/>
          <ac:graphicFrameMkLst>
            <pc:docMk/>
            <pc:sldMk cId="4273147456" sldId="506"/>
            <ac:graphicFrameMk id="7" creationId="{3AB72A0F-BC0A-A97F-1D3A-A44BCBE224D4}"/>
          </ac:graphicFrameMkLst>
        </pc:graphicFrameChg>
      </pc:sldChg>
      <pc:sldChg chg="add del">
        <pc:chgData name="Sheldon, Dominic" userId="b825bb44-8914-4201-9da2-ddc0eea61d6e" providerId="ADAL" clId="{841DBB25-CC8C-429E-9622-7525A61D666F}" dt="2023-09-11T14:52:34.944" v="1784"/>
        <pc:sldMkLst>
          <pc:docMk/>
          <pc:sldMk cId="525883278" sldId="507"/>
        </pc:sldMkLst>
      </pc:sldChg>
      <pc:sldChg chg="add del">
        <pc:chgData name="Sheldon, Dominic" userId="b825bb44-8914-4201-9da2-ddc0eea61d6e" providerId="ADAL" clId="{841DBB25-CC8C-429E-9622-7525A61D666F}" dt="2023-09-11T14:52:34.944" v="1784"/>
        <pc:sldMkLst>
          <pc:docMk/>
          <pc:sldMk cId="1525970438" sldId="508"/>
        </pc:sldMkLst>
      </pc:sldChg>
      <pc:sldChg chg="add del">
        <pc:chgData name="Sheldon, Dominic" userId="b825bb44-8914-4201-9da2-ddc0eea61d6e" providerId="ADAL" clId="{841DBB25-CC8C-429E-9622-7525A61D666F}" dt="2023-09-11T14:52:34.944" v="1784"/>
        <pc:sldMkLst>
          <pc:docMk/>
          <pc:sldMk cId="3405146640" sldId="509"/>
        </pc:sldMkLst>
      </pc:sldChg>
      <pc:sldChg chg="add del">
        <pc:chgData name="Sheldon, Dominic" userId="b825bb44-8914-4201-9da2-ddc0eea61d6e" providerId="ADAL" clId="{841DBB25-CC8C-429E-9622-7525A61D666F}" dt="2023-09-11T14:52:34.944" v="1784"/>
        <pc:sldMkLst>
          <pc:docMk/>
          <pc:sldMk cId="3756040202" sldId="510"/>
        </pc:sldMkLst>
      </pc:sldChg>
      <pc:sldChg chg="add del">
        <pc:chgData name="Sheldon, Dominic" userId="b825bb44-8914-4201-9da2-ddc0eea61d6e" providerId="ADAL" clId="{841DBB25-CC8C-429E-9622-7525A61D666F}" dt="2023-09-11T14:52:34.944" v="1784"/>
        <pc:sldMkLst>
          <pc:docMk/>
          <pc:sldMk cId="3173228480" sldId="511"/>
        </pc:sldMkLst>
      </pc:sldChg>
      <pc:sldChg chg="add del">
        <pc:chgData name="Sheldon, Dominic" userId="b825bb44-8914-4201-9da2-ddc0eea61d6e" providerId="ADAL" clId="{841DBB25-CC8C-429E-9622-7525A61D666F}" dt="2023-09-11T14:52:34.944" v="1784"/>
        <pc:sldMkLst>
          <pc:docMk/>
          <pc:sldMk cId="3387295281" sldId="512"/>
        </pc:sldMkLst>
      </pc:sldChg>
      <pc:sldChg chg="add del">
        <pc:chgData name="Sheldon, Dominic" userId="b825bb44-8914-4201-9da2-ddc0eea61d6e" providerId="ADAL" clId="{841DBB25-CC8C-429E-9622-7525A61D666F}" dt="2023-09-11T14:52:34.944" v="1784"/>
        <pc:sldMkLst>
          <pc:docMk/>
          <pc:sldMk cId="604259900" sldId="513"/>
        </pc:sldMkLst>
      </pc:sldChg>
      <pc:sldMasterChg chg="addSp delSp modSp mod modSldLayout">
        <pc:chgData name="Sheldon, Dominic" userId="b825bb44-8914-4201-9da2-ddc0eea61d6e" providerId="ADAL" clId="{841DBB25-CC8C-429E-9622-7525A61D666F}" dt="2023-09-10T04:55:35.786" v="925" actId="478"/>
        <pc:sldMasterMkLst>
          <pc:docMk/>
          <pc:sldMasterMk cId="244989399" sldId="2147483665"/>
        </pc:sldMasterMkLst>
        <pc:spChg chg="mod">
          <ac:chgData name="Sheldon, Dominic" userId="b825bb44-8914-4201-9da2-ddc0eea61d6e" providerId="ADAL" clId="{841DBB25-CC8C-429E-9622-7525A61D666F}" dt="2023-09-10T04:49:24.796" v="861" actId="14100"/>
          <ac:spMkLst>
            <pc:docMk/>
            <pc:sldMasterMk cId="244989399" sldId="2147483665"/>
            <ac:spMk id="2" creationId="{00000000-0000-0000-0000-000000000000}"/>
          </ac:spMkLst>
        </pc:spChg>
        <pc:spChg chg="mod">
          <ac:chgData name="Sheldon, Dominic" userId="b825bb44-8914-4201-9da2-ddc0eea61d6e" providerId="ADAL" clId="{841DBB25-CC8C-429E-9622-7525A61D666F}" dt="2023-09-10T04:48:57.232" v="855" actId="14100"/>
          <ac:spMkLst>
            <pc:docMk/>
            <pc:sldMasterMk cId="244989399" sldId="2147483665"/>
            <ac:spMk id="3" creationId="{00000000-0000-0000-0000-000000000000}"/>
          </ac:spMkLst>
        </pc:spChg>
        <pc:spChg chg="add del mod">
          <ac:chgData name="Sheldon, Dominic" userId="b825bb44-8914-4201-9da2-ddc0eea61d6e" providerId="ADAL" clId="{841DBB25-CC8C-429E-9622-7525A61D666F}" dt="2023-09-10T04:49:19.372" v="860" actId="478"/>
          <ac:spMkLst>
            <pc:docMk/>
            <pc:sldMasterMk cId="244989399" sldId="2147483665"/>
            <ac:spMk id="11" creationId="{905494B4-5A80-54DE-889D-F51DDDD750ED}"/>
          </ac:spMkLst>
        </pc:spChg>
        <pc:picChg chg="add mod">
          <ac:chgData name="Sheldon, Dominic" userId="b825bb44-8914-4201-9da2-ddc0eea61d6e" providerId="ADAL" clId="{841DBB25-CC8C-429E-9622-7525A61D666F}" dt="2023-09-10T04:47:46.364" v="847"/>
          <ac:picMkLst>
            <pc:docMk/>
            <pc:sldMasterMk cId="244989399" sldId="2147483665"/>
            <ac:picMk id="7" creationId="{0C073D3B-CE28-1222-DE8F-4747AB8B8EF7}"/>
          </ac:picMkLst>
        </pc:picChg>
        <pc:picChg chg="add mod">
          <ac:chgData name="Sheldon, Dominic" userId="b825bb44-8914-4201-9da2-ddc0eea61d6e" providerId="ADAL" clId="{841DBB25-CC8C-429E-9622-7525A61D666F}" dt="2023-09-10T04:47:46.364" v="847"/>
          <ac:picMkLst>
            <pc:docMk/>
            <pc:sldMasterMk cId="244989399" sldId="2147483665"/>
            <ac:picMk id="8" creationId="{D371C9A1-726A-C140-A2E0-8F6FC558DADB}"/>
          </ac:picMkLst>
        </pc:picChg>
        <pc:picChg chg="add mod">
          <ac:chgData name="Sheldon, Dominic" userId="b825bb44-8914-4201-9da2-ddc0eea61d6e" providerId="ADAL" clId="{841DBB25-CC8C-429E-9622-7525A61D666F}" dt="2023-09-10T04:47:46.364" v="847"/>
          <ac:picMkLst>
            <pc:docMk/>
            <pc:sldMasterMk cId="244989399" sldId="2147483665"/>
            <ac:picMk id="9" creationId="{A2F662AF-EC01-0E4A-2FBB-D339BEF1EB17}"/>
          </ac:picMkLst>
        </pc:picChg>
        <pc:picChg chg="add mod">
          <ac:chgData name="Sheldon, Dominic" userId="b825bb44-8914-4201-9da2-ddc0eea61d6e" providerId="ADAL" clId="{841DBB25-CC8C-429E-9622-7525A61D666F}" dt="2023-09-10T04:47:46.364" v="847"/>
          <ac:picMkLst>
            <pc:docMk/>
            <pc:sldMasterMk cId="244989399" sldId="2147483665"/>
            <ac:picMk id="10" creationId="{1CDE3721-EABE-A85C-E884-8E7DBE2ABEF0}"/>
          </ac:picMkLst>
        </pc:picChg>
        <pc:sldLayoutChg chg="addSp delSp modSp mod">
          <pc:chgData name="Sheldon, Dominic" userId="b825bb44-8914-4201-9da2-ddc0eea61d6e" providerId="ADAL" clId="{841DBB25-CC8C-429E-9622-7525A61D666F}" dt="2023-09-10T04:55:35.786" v="925" actId="478"/>
          <pc:sldLayoutMkLst>
            <pc:docMk/>
            <pc:sldMasterMk cId="244989399" sldId="2147483665"/>
            <pc:sldLayoutMk cId="1566043180" sldId="2147483667"/>
          </pc:sldLayoutMkLst>
          <pc:spChg chg="add del">
            <ac:chgData name="Sheldon, Dominic" userId="b825bb44-8914-4201-9da2-ddc0eea61d6e" providerId="ADAL" clId="{841DBB25-CC8C-429E-9622-7525A61D666F}" dt="2023-09-10T04:52:20.403" v="911" actId="11529"/>
            <ac:spMkLst>
              <pc:docMk/>
              <pc:sldMasterMk cId="244989399" sldId="2147483665"/>
              <pc:sldLayoutMk cId="1566043180" sldId="2147483667"/>
              <ac:spMk id="7" creationId="{655D9F49-72FD-01C1-9E9C-2BC696B2E748}"/>
            </ac:spMkLst>
          </pc:spChg>
          <pc:spChg chg="add del mod">
            <ac:chgData name="Sheldon, Dominic" userId="b825bb44-8914-4201-9da2-ddc0eea61d6e" providerId="ADAL" clId="{841DBB25-CC8C-429E-9622-7525A61D666F}" dt="2023-09-10T04:55:35.786" v="925" actId="478"/>
            <ac:spMkLst>
              <pc:docMk/>
              <pc:sldMasterMk cId="244989399" sldId="2147483665"/>
              <pc:sldLayoutMk cId="1566043180" sldId="2147483667"/>
              <ac:spMk id="8" creationId="{4DACE726-C07A-6ADA-4023-370B393C755A}"/>
            </ac:spMkLst>
          </pc:spChg>
        </pc:sldLayoutChg>
        <pc:sldLayoutChg chg="modSp mod">
          <pc:chgData name="Sheldon, Dominic" userId="b825bb44-8914-4201-9da2-ddc0eea61d6e" providerId="ADAL" clId="{841DBB25-CC8C-429E-9622-7525A61D666F}" dt="2023-09-10T04:49:59.016" v="863" actId="1076"/>
          <pc:sldLayoutMkLst>
            <pc:docMk/>
            <pc:sldMasterMk cId="244989399" sldId="2147483665"/>
            <pc:sldLayoutMk cId="3651431254" sldId="2147483669"/>
          </pc:sldLayoutMkLst>
          <pc:spChg chg="mod">
            <ac:chgData name="Sheldon, Dominic" userId="b825bb44-8914-4201-9da2-ddc0eea61d6e" providerId="ADAL" clId="{841DBB25-CC8C-429E-9622-7525A61D666F}" dt="2023-09-10T04:49:59.016" v="863" actId="1076"/>
            <ac:spMkLst>
              <pc:docMk/>
              <pc:sldMasterMk cId="244989399" sldId="2147483665"/>
              <pc:sldLayoutMk cId="3651431254" sldId="2147483669"/>
              <ac:spMk id="2" creationId="{00000000-0000-0000-0000-000000000000}"/>
            </ac:spMkLst>
          </pc:spChg>
          <pc:spChg chg="mod">
            <ac:chgData name="Sheldon, Dominic" userId="b825bb44-8914-4201-9da2-ddc0eea61d6e" providerId="ADAL" clId="{841DBB25-CC8C-429E-9622-7525A61D666F}" dt="2023-09-10T04:49:55.554" v="862" actId="14100"/>
            <ac:spMkLst>
              <pc:docMk/>
              <pc:sldMasterMk cId="244989399" sldId="2147483665"/>
              <pc:sldLayoutMk cId="3651431254" sldId="2147483669"/>
              <ac:spMk id="3" creationId="{00000000-0000-0000-0000-000000000000}"/>
            </ac:spMkLst>
          </pc:spChg>
          <pc:spChg chg="mod">
            <ac:chgData name="Sheldon, Dominic" userId="b825bb44-8914-4201-9da2-ddc0eea61d6e" providerId="ADAL" clId="{841DBB25-CC8C-429E-9622-7525A61D666F}" dt="2023-09-10T04:49:55.554" v="862" actId="14100"/>
            <ac:spMkLst>
              <pc:docMk/>
              <pc:sldMasterMk cId="244989399" sldId="2147483665"/>
              <pc:sldLayoutMk cId="3651431254" sldId="2147483669"/>
              <ac:spMk id="4" creationId="{00000000-0000-0000-0000-000000000000}"/>
            </ac:spMkLst>
          </pc:spChg>
        </pc:sldLayoutChg>
      </pc:sldMasterChg>
    </pc:docChg>
  </pc:docChgLst>
  <pc:docChgLst>
    <pc:chgData name="Fernando Farias" userId="b9a59168-9c50-4fea-bfdb-b3bb5fb2500b" providerId="ADAL" clId="{95AB4A67-C8B7-4325-9078-CA856FF35737}"/>
    <pc:docChg chg="undo redo custSel addSld delSld modSld sldOrd">
      <pc:chgData name="Fernando Farias" userId="b9a59168-9c50-4fea-bfdb-b3bb5fb2500b" providerId="ADAL" clId="{95AB4A67-C8B7-4325-9078-CA856FF35737}" dt="2023-05-16T21:17:41.802" v="2602" actId="47"/>
      <pc:docMkLst>
        <pc:docMk/>
      </pc:docMkLst>
      <pc:sldChg chg="del">
        <pc:chgData name="Fernando Farias" userId="b9a59168-9c50-4fea-bfdb-b3bb5fb2500b" providerId="ADAL" clId="{95AB4A67-C8B7-4325-9078-CA856FF35737}" dt="2023-05-10T13:08:42.216" v="0" actId="47"/>
        <pc:sldMkLst>
          <pc:docMk/>
          <pc:sldMk cId="3756195766" sldId="264"/>
        </pc:sldMkLst>
      </pc:sldChg>
      <pc:sldChg chg="del">
        <pc:chgData name="Fernando Farias" userId="b9a59168-9c50-4fea-bfdb-b3bb5fb2500b" providerId="ADAL" clId="{95AB4A67-C8B7-4325-9078-CA856FF35737}" dt="2023-05-10T13:08:42.216" v="0" actId="47"/>
        <pc:sldMkLst>
          <pc:docMk/>
          <pc:sldMk cId="1400978053" sldId="265"/>
        </pc:sldMkLst>
      </pc:sldChg>
      <pc:sldChg chg="del">
        <pc:chgData name="Fernando Farias" userId="b9a59168-9c50-4fea-bfdb-b3bb5fb2500b" providerId="ADAL" clId="{95AB4A67-C8B7-4325-9078-CA856FF35737}" dt="2023-05-10T13:08:42.216" v="0" actId="47"/>
        <pc:sldMkLst>
          <pc:docMk/>
          <pc:sldMk cId="259480120" sldId="266"/>
        </pc:sldMkLst>
      </pc:sldChg>
      <pc:sldChg chg="del">
        <pc:chgData name="Fernando Farias" userId="b9a59168-9c50-4fea-bfdb-b3bb5fb2500b" providerId="ADAL" clId="{95AB4A67-C8B7-4325-9078-CA856FF35737}" dt="2023-05-10T13:08:42.216" v="0" actId="47"/>
        <pc:sldMkLst>
          <pc:docMk/>
          <pc:sldMk cId="3449350544" sldId="267"/>
        </pc:sldMkLst>
      </pc:sldChg>
      <pc:sldChg chg="del">
        <pc:chgData name="Fernando Farias" userId="b9a59168-9c50-4fea-bfdb-b3bb5fb2500b" providerId="ADAL" clId="{95AB4A67-C8B7-4325-9078-CA856FF35737}" dt="2023-05-11T12:21:54.609" v="1966" actId="2696"/>
        <pc:sldMkLst>
          <pc:docMk/>
          <pc:sldMk cId="1164623313" sldId="268"/>
        </pc:sldMkLst>
      </pc:sldChg>
      <pc:sldChg chg="add del">
        <pc:chgData name="Fernando Farias" userId="b9a59168-9c50-4fea-bfdb-b3bb5fb2500b" providerId="ADAL" clId="{95AB4A67-C8B7-4325-9078-CA856FF35737}" dt="2023-05-11T12:56:11.938" v="2359" actId="47"/>
        <pc:sldMkLst>
          <pc:docMk/>
          <pc:sldMk cId="3239623001" sldId="268"/>
        </pc:sldMkLst>
      </pc:sldChg>
      <pc:sldChg chg="del">
        <pc:chgData name="Fernando Farias" userId="b9a59168-9c50-4fea-bfdb-b3bb5fb2500b" providerId="ADAL" clId="{95AB4A67-C8B7-4325-9078-CA856FF35737}" dt="2023-05-11T12:21:54.609" v="1966" actId="2696"/>
        <pc:sldMkLst>
          <pc:docMk/>
          <pc:sldMk cId="4085647931" sldId="270"/>
        </pc:sldMkLst>
      </pc:sldChg>
      <pc:sldChg chg="add del">
        <pc:chgData name="Fernando Farias" userId="b9a59168-9c50-4fea-bfdb-b3bb5fb2500b" providerId="ADAL" clId="{95AB4A67-C8B7-4325-9078-CA856FF35737}" dt="2023-05-11T13:13:02.595" v="2484" actId="47"/>
        <pc:sldMkLst>
          <pc:docMk/>
          <pc:sldMk cId="4265507773" sldId="270"/>
        </pc:sldMkLst>
      </pc:sldChg>
      <pc:sldChg chg="add del">
        <pc:chgData name="Fernando Farias" userId="b9a59168-9c50-4fea-bfdb-b3bb5fb2500b" providerId="ADAL" clId="{95AB4A67-C8B7-4325-9078-CA856FF35737}" dt="2023-05-11T13:13:43.151" v="2503" actId="47"/>
        <pc:sldMkLst>
          <pc:docMk/>
          <pc:sldMk cId="2557831868" sldId="272"/>
        </pc:sldMkLst>
      </pc:sldChg>
      <pc:sldChg chg="del">
        <pc:chgData name="Fernando Farias" userId="b9a59168-9c50-4fea-bfdb-b3bb5fb2500b" providerId="ADAL" clId="{95AB4A67-C8B7-4325-9078-CA856FF35737}" dt="2023-05-11T12:21:54.609" v="1966" actId="2696"/>
        <pc:sldMkLst>
          <pc:docMk/>
          <pc:sldMk cId="3385671016" sldId="272"/>
        </pc:sldMkLst>
      </pc:sldChg>
      <pc:sldChg chg="del">
        <pc:chgData name="Fernando Farias" userId="b9a59168-9c50-4fea-bfdb-b3bb5fb2500b" providerId="ADAL" clId="{95AB4A67-C8B7-4325-9078-CA856FF35737}" dt="2023-05-10T13:08:42.216" v="0" actId="47"/>
        <pc:sldMkLst>
          <pc:docMk/>
          <pc:sldMk cId="2892500884" sldId="273"/>
        </pc:sldMkLst>
      </pc:sldChg>
      <pc:sldChg chg="del">
        <pc:chgData name="Fernando Farias" userId="b9a59168-9c50-4fea-bfdb-b3bb5fb2500b" providerId="ADAL" clId="{95AB4A67-C8B7-4325-9078-CA856FF35737}" dt="2023-05-10T13:08:42.216" v="0" actId="47"/>
        <pc:sldMkLst>
          <pc:docMk/>
          <pc:sldMk cId="3980486236" sldId="274"/>
        </pc:sldMkLst>
      </pc:sldChg>
      <pc:sldChg chg="del">
        <pc:chgData name="Fernando Farias" userId="b9a59168-9c50-4fea-bfdb-b3bb5fb2500b" providerId="ADAL" clId="{95AB4A67-C8B7-4325-9078-CA856FF35737}" dt="2023-05-10T13:08:42.216" v="0" actId="47"/>
        <pc:sldMkLst>
          <pc:docMk/>
          <pc:sldMk cId="4022437321" sldId="313"/>
        </pc:sldMkLst>
      </pc:sldChg>
      <pc:sldChg chg="del">
        <pc:chgData name="Fernando Farias" userId="b9a59168-9c50-4fea-bfdb-b3bb5fb2500b" providerId="ADAL" clId="{95AB4A67-C8B7-4325-9078-CA856FF35737}" dt="2023-05-10T13:08:42.216" v="0" actId="47"/>
        <pc:sldMkLst>
          <pc:docMk/>
          <pc:sldMk cId="2199017904" sldId="314"/>
        </pc:sldMkLst>
      </pc:sldChg>
      <pc:sldChg chg="del">
        <pc:chgData name="Fernando Farias" userId="b9a59168-9c50-4fea-bfdb-b3bb5fb2500b" providerId="ADAL" clId="{95AB4A67-C8B7-4325-9078-CA856FF35737}" dt="2023-05-10T13:08:42.216" v="0" actId="47"/>
        <pc:sldMkLst>
          <pc:docMk/>
          <pc:sldMk cId="2235226862" sldId="315"/>
        </pc:sldMkLst>
      </pc:sldChg>
      <pc:sldChg chg="del">
        <pc:chgData name="Fernando Farias" userId="b9a59168-9c50-4fea-bfdb-b3bb5fb2500b" providerId="ADAL" clId="{95AB4A67-C8B7-4325-9078-CA856FF35737}" dt="2023-05-10T13:08:42.216" v="0" actId="47"/>
        <pc:sldMkLst>
          <pc:docMk/>
          <pc:sldMk cId="735384793" sldId="316"/>
        </pc:sldMkLst>
      </pc:sldChg>
      <pc:sldChg chg="del">
        <pc:chgData name="Fernando Farias" userId="b9a59168-9c50-4fea-bfdb-b3bb5fb2500b" providerId="ADAL" clId="{95AB4A67-C8B7-4325-9078-CA856FF35737}" dt="2023-05-10T13:08:42.216" v="0" actId="47"/>
        <pc:sldMkLst>
          <pc:docMk/>
          <pc:sldMk cId="1478662193" sldId="317"/>
        </pc:sldMkLst>
      </pc:sldChg>
      <pc:sldChg chg="del">
        <pc:chgData name="Fernando Farias" userId="b9a59168-9c50-4fea-bfdb-b3bb5fb2500b" providerId="ADAL" clId="{95AB4A67-C8B7-4325-9078-CA856FF35737}" dt="2023-05-10T13:08:42.216" v="0" actId="47"/>
        <pc:sldMkLst>
          <pc:docMk/>
          <pc:sldMk cId="1404717463" sldId="318"/>
        </pc:sldMkLst>
      </pc:sldChg>
      <pc:sldChg chg="add del">
        <pc:chgData name="Fernando Farias" userId="b9a59168-9c50-4fea-bfdb-b3bb5fb2500b" providerId="ADAL" clId="{95AB4A67-C8B7-4325-9078-CA856FF35737}" dt="2023-05-11T12:55:40.838" v="2358" actId="47"/>
        <pc:sldMkLst>
          <pc:docMk/>
          <pc:sldMk cId="947983606" sldId="319"/>
        </pc:sldMkLst>
      </pc:sldChg>
      <pc:sldChg chg="del">
        <pc:chgData name="Fernando Farias" userId="b9a59168-9c50-4fea-bfdb-b3bb5fb2500b" providerId="ADAL" clId="{95AB4A67-C8B7-4325-9078-CA856FF35737}" dt="2023-05-11T12:21:54.609" v="1966" actId="2696"/>
        <pc:sldMkLst>
          <pc:docMk/>
          <pc:sldMk cId="1179387516" sldId="319"/>
        </pc:sldMkLst>
      </pc:sldChg>
      <pc:sldChg chg="add del">
        <pc:chgData name="Fernando Farias" userId="b9a59168-9c50-4fea-bfdb-b3bb5fb2500b" providerId="ADAL" clId="{95AB4A67-C8B7-4325-9078-CA856FF35737}" dt="2023-05-11T12:12:59.566" v="1857" actId="47"/>
        <pc:sldMkLst>
          <pc:docMk/>
          <pc:sldMk cId="1169563448" sldId="320"/>
        </pc:sldMkLst>
      </pc:sldChg>
      <pc:sldChg chg="modSp add del mod">
        <pc:chgData name="Fernando Farias" userId="b9a59168-9c50-4fea-bfdb-b3bb5fb2500b" providerId="ADAL" clId="{95AB4A67-C8B7-4325-9078-CA856FF35737}" dt="2023-05-11T12:16:10.143" v="1863" actId="47"/>
        <pc:sldMkLst>
          <pc:docMk/>
          <pc:sldMk cId="2951098605" sldId="321"/>
        </pc:sldMkLst>
        <pc:spChg chg="mod">
          <ac:chgData name="Fernando Farias" userId="b9a59168-9c50-4fea-bfdb-b3bb5fb2500b" providerId="ADAL" clId="{95AB4A67-C8B7-4325-9078-CA856FF35737}" dt="2023-05-11T10:45:38.563" v="27" actId="27636"/>
          <ac:spMkLst>
            <pc:docMk/>
            <pc:sldMk cId="2951098605" sldId="321"/>
            <ac:spMk id="8" creationId="{00000000-0000-0000-0000-000000000000}"/>
          </ac:spMkLst>
        </pc:spChg>
      </pc:sldChg>
      <pc:sldChg chg="add del">
        <pc:chgData name="Fernando Farias" userId="b9a59168-9c50-4fea-bfdb-b3bb5fb2500b" providerId="ADAL" clId="{95AB4A67-C8B7-4325-9078-CA856FF35737}" dt="2023-05-11T12:17:16.990" v="1877" actId="47"/>
        <pc:sldMkLst>
          <pc:docMk/>
          <pc:sldMk cId="3223295909" sldId="322"/>
        </pc:sldMkLst>
      </pc:sldChg>
      <pc:sldChg chg="del">
        <pc:chgData name="Fernando Farias" userId="b9a59168-9c50-4fea-bfdb-b3bb5fb2500b" providerId="ADAL" clId="{95AB4A67-C8B7-4325-9078-CA856FF35737}" dt="2023-05-10T13:08:42.216" v="0" actId="47"/>
        <pc:sldMkLst>
          <pc:docMk/>
          <pc:sldMk cId="3311442692" sldId="323"/>
        </pc:sldMkLst>
      </pc:sldChg>
      <pc:sldChg chg="add del">
        <pc:chgData name="Fernando Farias" userId="b9a59168-9c50-4fea-bfdb-b3bb5fb2500b" providerId="ADAL" clId="{95AB4A67-C8B7-4325-9078-CA856FF35737}" dt="2023-05-11T12:17:48.948" v="1879" actId="47"/>
        <pc:sldMkLst>
          <pc:docMk/>
          <pc:sldMk cId="3440695426" sldId="323"/>
        </pc:sldMkLst>
      </pc:sldChg>
      <pc:sldChg chg="del">
        <pc:chgData name="Fernando Farias" userId="b9a59168-9c50-4fea-bfdb-b3bb5fb2500b" providerId="ADAL" clId="{95AB4A67-C8B7-4325-9078-CA856FF35737}" dt="2023-05-11T12:21:54.609" v="1966" actId="2696"/>
        <pc:sldMkLst>
          <pc:docMk/>
          <pc:sldMk cId="3202806915" sldId="324"/>
        </pc:sldMkLst>
      </pc:sldChg>
      <pc:sldChg chg="add del">
        <pc:chgData name="Fernando Farias" userId="b9a59168-9c50-4fea-bfdb-b3bb5fb2500b" providerId="ADAL" clId="{95AB4A67-C8B7-4325-9078-CA856FF35737}" dt="2023-05-11T12:59:24.990" v="2385" actId="47"/>
        <pc:sldMkLst>
          <pc:docMk/>
          <pc:sldMk cId="4267996538" sldId="324"/>
        </pc:sldMkLst>
      </pc:sldChg>
      <pc:sldChg chg="del">
        <pc:chgData name="Fernando Farias" userId="b9a59168-9c50-4fea-bfdb-b3bb5fb2500b" providerId="ADAL" clId="{95AB4A67-C8B7-4325-9078-CA856FF35737}" dt="2023-05-10T13:08:42.216" v="0" actId="47"/>
        <pc:sldMkLst>
          <pc:docMk/>
          <pc:sldMk cId="167675869" sldId="328"/>
        </pc:sldMkLst>
      </pc:sldChg>
      <pc:sldChg chg="del">
        <pc:chgData name="Fernando Farias" userId="b9a59168-9c50-4fea-bfdb-b3bb5fb2500b" providerId="ADAL" clId="{95AB4A67-C8B7-4325-9078-CA856FF35737}" dt="2023-05-10T13:08:42.216" v="0" actId="47"/>
        <pc:sldMkLst>
          <pc:docMk/>
          <pc:sldMk cId="3242178277" sldId="329"/>
        </pc:sldMkLst>
      </pc:sldChg>
      <pc:sldChg chg="add del">
        <pc:chgData name="Fernando Farias" userId="b9a59168-9c50-4fea-bfdb-b3bb5fb2500b" providerId="ADAL" clId="{95AB4A67-C8B7-4325-9078-CA856FF35737}" dt="2023-05-11T11:31:24.700" v="600" actId="47"/>
        <pc:sldMkLst>
          <pc:docMk/>
          <pc:sldMk cId="3108777897" sldId="330"/>
        </pc:sldMkLst>
      </pc:sldChg>
      <pc:sldChg chg="del">
        <pc:chgData name="Fernando Farias" userId="b9a59168-9c50-4fea-bfdb-b3bb5fb2500b" providerId="ADAL" clId="{95AB4A67-C8B7-4325-9078-CA856FF35737}" dt="2023-05-10T13:08:42.216" v="0" actId="47"/>
        <pc:sldMkLst>
          <pc:docMk/>
          <pc:sldMk cId="3209132959" sldId="331"/>
        </pc:sldMkLst>
      </pc:sldChg>
      <pc:sldChg chg="add del ord">
        <pc:chgData name="Fernando Farias" userId="b9a59168-9c50-4fea-bfdb-b3bb5fb2500b" providerId="ADAL" clId="{95AB4A67-C8B7-4325-9078-CA856FF35737}" dt="2023-05-11T12:18:05.810" v="1881" actId="47"/>
        <pc:sldMkLst>
          <pc:docMk/>
          <pc:sldMk cId="3337599421" sldId="331"/>
        </pc:sldMkLst>
      </pc:sldChg>
      <pc:sldChg chg="del">
        <pc:chgData name="Fernando Farias" userId="b9a59168-9c50-4fea-bfdb-b3bb5fb2500b" providerId="ADAL" clId="{95AB4A67-C8B7-4325-9078-CA856FF35737}" dt="2023-05-10T13:08:42.216" v="0" actId="47"/>
        <pc:sldMkLst>
          <pc:docMk/>
          <pc:sldMk cId="2583974927" sldId="332"/>
        </pc:sldMkLst>
      </pc:sldChg>
      <pc:sldChg chg="add del">
        <pc:chgData name="Fernando Farias" userId="b9a59168-9c50-4fea-bfdb-b3bb5fb2500b" providerId="ADAL" clId="{95AB4A67-C8B7-4325-9078-CA856FF35737}" dt="2023-05-11T12:19:58.061" v="1919" actId="47"/>
        <pc:sldMkLst>
          <pc:docMk/>
          <pc:sldMk cId="2083933157" sldId="334"/>
        </pc:sldMkLst>
      </pc:sldChg>
      <pc:sldChg chg="add del">
        <pc:chgData name="Fernando Farias" userId="b9a59168-9c50-4fea-bfdb-b3bb5fb2500b" providerId="ADAL" clId="{95AB4A67-C8B7-4325-9078-CA856FF35737}" dt="2023-05-11T11:04:20.814" v="134" actId="47"/>
        <pc:sldMkLst>
          <pc:docMk/>
          <pc:sldMk cId="100775042" sldId="340"/>
        </pc:sldMkLst>
      </pc:sldChg>
      <pc:sldChg chg="add del ord">
        <pc:chgData name="Fernando Farias" userId="b9a59168-9c50-4fea-bfdb-b3bb5fb2500b" providerId="ADAL" clId="{95AB4A67-C8B7-4325-9078-CA856FF35737}" dt="2023-05-11T12:25:02.258" v="1979" actId="2696"/>
        <pc:sldMkLst>
          <pc:docMk/>
          <pc:sldMk cId="1863376937" sldId="341"/>
        </pc:sldMkLst>
      </pc:sldChg>
      <pc:sldChg chg="modSp add del mod">
        <pc:chgData name="Fernando Farias" userId="b9a59168-9c50-4fea-bfdb-b3bb5fb2500b" providerId="ADAL" clId="{95AB4A67-C8B7-4325-9078-CA856FF35737}" dt="2023-05-11T12:41:12.940" v="2262" actId="47"/>
        <pc:sldMkLst>
          <pc:docMk/>
          <pc:sldMk cId="3974522318" sldId="341"/>
        </pc:sldMkLst>
        <pc:spChg chg="mod">
          <ac:chgData name="Fernando Farias" userId="b9a59168-9c50-4fea-bfdb-b3bb5fb2500b" providerId="ADAL" clId="{95AB4A67-C8B7-4325-9078-CA856FF35737}" dt="2023-05-11T12:38:28.840" v="2222" actId="20577"/>
          <ac:spMkLst>
            <pc:docMk/>
            <pc:sldMk cId="3974522318" sldId="341"/>
            <ac:spMk id="5" creationId="{00000000-0000-0000-0000-000000000000}"/>
          </ac:spMkLst>
        </pc:spChg>
      </pc:sldChg>
      <pc:sldChg chg="modSp add del mod">
        <pc:chgData name="Fernando Farias" userId="b9a59168-9c50-4fea-bfdb-b3bb5fb2500b" providerId="ADAL" clId="{95AB4A67-C8B7-4325-9078-CA856FF35737}" dt="2023-05-11T12:37:47.286" v="2215" actId="47"/>
        <pc:sldMkLst>
          <pc:docMk/>
          <pc:sldMk cId="688437609" sldId="342"/>
        </pc:sldMkLst>
        <pc:spChg chg="mod">
          <ac:chgData name="Fernando Farias" userId="b9a59168-9c50-4fea-bfdb-b3bb5fb2500b" providerId="ADAL" clId="{95AB4A67-C8B7-4325-9078-CA856FF35737}" dt="2023-05-11T12:36:29.011" v="2201" actId="20577"/>
          <ac:spMkLst>
            <pc:docMk/>
            <pc:sldMk cId="688437609" sldId="342"/>
            <ac:spMk id="4" creationId="{00000000-0000-0000-0000-000000000000}"/>
          </ac:spMkLst>
        </pc:spChg>
        <pc:spChg chg="mod">
          <ac:chgData name="Fernando Farias" userId="b9a59168-9c50-4fea-bfdb-b3bb5fb2500b" providerId="ADAL" clId="{95AB4A67-C8B7-4325-9078-CA856FF35737}" dt="2023-05-11T12:35:49.789" v="2173" actId="13926"/>
          <ac:spMkLst>
            <pc:docMk/>
            <pc:sldMk cId="688437609" sldId="342"/>
            <ac:spMk id="6" creationId="{00000000-0000-0000-0000-000000000000}"/>
          </ac:spMkLst>
        </pc:spChg>
        <pc:graphicFrameChg chg="mod modGraphic">
          <ac:chgData name="Fernando Farias" userId="b9a59168-9c50-4fea-bfdb-b3bb5fb2500b" providerId="ADAL" clId="{95AB4A67-C8B7-4325-9078-CA856FF35737}" dt="2023-05-11T12:35:57.933" v="2180" actId="20577"/>
          <ac:graphicFrameMkLst>
            <pc:docMk/>
            <pc:sldMk cId="688437609" sldId="342"/>
            <ac:graphicFrameMk id="5" creationId="{00000000-0000-0000-0000-000000000000}"/>
          </ac:graphicFrameMkLst>
        </pc:graphicFrameChg>
      </pc:sldChg>
      <pc:sldChg chg="add del ord">
        <pc:chgData name="Fernando Farias" userId="b9a59168-9c50-4fea-bfdb-b3bb5fb2500b" providerId="ADAL" clId="{95AB4A67-C8B7-4325-9078-CA856FF35737}" dt="2023-05-11T12:25:02.258" v="1979" actId="2696"/>
        <pc:sldMkLst>
          <pc:docMk/>
          <pc:sldMk cId="740487834" sldId="342"/>
        </pc:sldMkLst>
      </pc:sldChg>
      <pc:sldChg chg="add del">
        <pc:chgData name="Fernando Farias" userId="b9a59168-9c50-4fea-bfdb-b3bb5fb2500b" providerId="ADAL" clId="{95AB4A67-C8B7-4325-9078-CA856FF35737}" dt="2023-05-11T11:57:59.151" v="1448" actId="47"/>
        <pc:sldMkLst>
          <pc:docMk/>
          <pc:sldMk cId="2159351684" sldId="343"/>
        </pc:sldMkLst>
      </pc:sldChg>
      <pc:sldChg chg="modSp add del mod">
        <pc:chgData name="Fernando Farias" userId="b9a59168-9c50-4fea-bfdb-b3bb5fb2500b" providerId="ADAL" clId="{95AB4A67-C8B7-4325-9078-CA856FF35737}" dt="2023-05-11T11:30:49.567" v="597" actId="47"/>
        <pc:sldMkLst>
          <pc:docMk/>
          <pc:sldMk cId="2966098091" sldId="344"/>
        </pc:sldMkLst>
        <pc:spChg chg="mod">
          <ac:chgData name="Fernando Farias" userId="b9a59168-9c50-4fea-bfdb-b3bb5fb2500b" providerId="ADAL" clId="{95AB4A67-C8B7-4325-9078-CA856FF35737}" dt="2023-05-11T11:28:57.318" v="573" actId="6549"/>
          <ac:spMkLst>
            <pc:docMk/>
            <pc:sldMk cId="2966098091" sldId="344"/>
            <ac:spMk id="5" creationId="{00000000-0000-0000-0000-000000000000}"/>
          </ac:spMkLst>
        </pc:spChg>
      </pc:sldChg>
      <pc:sldChg chg="add del">
        <pc:chgData name="Fernando Farias" userId="b9a59168-9c50-4fea-bfdb-b3bb5fb2500b" providerId="ADAL" clId="{95AB4A67-C8B7-4325-9078-CA856FF35737}" dt="2023-05-11T11:57:44.648" v="1447" actId="47"/>
        <pc:sldMkLst>
          <pc:docMk/>
          <pc:sldMk cId="2080087326" sldId="345"/>
        </pc:sldMkLst>
      </pc:sldChg>
      <pc:sldChg chg="delSp modSp add del mod ord">
        <pc:chgData name="Fernando Farias" userId="b9a59168-9c50-4fea-bfdb-b3bb5fb2500b" providerId="ADAL" clId="{95AB4A67-C8B7-4325-9078-CA856FF35737}" dt="2023-05-11T12:18:13.272" v="1882" actId="47"/>
        <pc:sldMkLst>
          <pc:docMk/>
          <pc:sldMk cId="4186355184" sldId="346"/>
        </pc:sldMkLst>
        <pc:spChg chg="del mod">
          <ac:chgData name="Fernando Farias" userId="b9a59168-9c50-4fea-bfdb-b3bb5fb2500b" providerId="ADAL" clId="{95AB4A67-C8B7-4325-9078-CA856FF35737}" dt="2023-05-11T11:58:45.965" v="1452" actId="21"/>
          <ac:spMkLst>
            <pc:docMk/>
            <pc:sldMk cId="4186355184" sldId="346"/>
            <ac:spMk id="5" creationId="{00000000-0000-0000-0000-000000000000}"/>
          </ac:spMkLst>
        </pc:spChg>
      </pc:sldChg>
      <pc:sldChg chg="add del">
        <pc:chgData name="Fernando Farias" userId="b9a59168-9c50-4fea-bfdb-b3bb5fb2500b" providerId="ADAL" clId="{95AB4A67-C8B7-4325-9078-CA856FF35737}" dt="2023-05-11T12:13:30.168" v="1858" actId="47"/>
        <pc:sldMkLst>
          <pc:docMk/>
          <pc:sldMk cId="1240676360" sldId="350"/>
        </pc:sldMkLst>
      </pc:sldChg>
      <pc:sldChg chg="add del">
        <pc:chgData name="Fernando Farias" userId="b9a59168-9c50-4fea-bfdb-b3bb5fb2500b" providerId="ADAL" clId="{95AB4A67-C8B7-4325-9078-CA856FF35737}" dt="2023-05-11T12:17:03.883" v="1876" actId="47"/>
        <pc:sldMkLst>
          <pc:docMk/>
          <pc:sldMk cId="1684102846" sldId="351"/>
        </pc:sldMkLst>
      </pc:sldChg>
      <pc:sldChg chg="add del">
        <pc:chgData name="Fernando Farias" userId="b9a59168-9c50-4fea-bfdb-b3bb5fb2500b" providerId="ADAL" clId="{95AB4A67-C8B7-4325-9078-CA856FF35737}" dt="2023-05-11T10:54:47.057" v="71" actId="47"/>
        <pc:sldMkLst>
          <pc:docMk/>
          <pc:sldMk cId="4266158672" sldId="353"/>
        </pc:sldMkLst>
      </pc:sldChg>
      <pc:sldChg chg="modSp add del mod">
        <pc:chgData name="Fernando Farias" userId="b9a59168-9c50-4fea-bfdb-b3bb5fb2500b" providerId="ADAL" clId="{95AB4A67-C8B7-4325-9078-CA856FF35737}" dt="2023-05-11T12:17:59.048" v="1880" actId="47"/>
        <pc:sldMkLst>
          <pc:docMk/>
          <pc:sldMk cId="630139890" sldId="354"/>
        </pc:sldMkLst>
        <pc:spChg chg="mod">
          <ac:chgData name="Fernando Farias" userId="b9a59168-9c50-4fea-bfdb-b3bb5fb2500b" providerId="ADAL" clId="{95AB4A67-C8B7-4325-9078-CA856FF35737}" dt="2023-05-11T10:45:38.637" v="28" actId="27636"/>
          <ac:spMkLst>
            <pc:docMk/>
            <pc:sldMk cId="630139890" sldId="354"/>
            <ac:spMk id="2" creationId="{00000000-0000-0000-0000-000000000000}"/>
          </ac:spMkLst>
        </pc:spChg>
      </pc:sldChg>
      <pc:sldChg chg="addSp modSp mod">
        <pc:chgData name="Fernando Farias" userId="b9a59168-9c50-4fea-bfdb-b3bb5fb2500b" providerId="ADAL" clId="{95AB4A67-C8B7-4325-9078-CA856FF35737}" dt="2023-05-11T17:16:38.527" v="2600" actId="1076"/>
        <pc:sldMkLst>
          <pc:docMk/>
          <pc:sldMk cId="1135350325" sldId="399"/>
        </pc:sldMkLst>
        <pc:spChg chg="mod">
          <ac:chgData name="Fernando Farias" userId="b9a59168-9c50-4fea-bfdb-b3bb5fb2500b" providerId="ADAL" clId="{95AB4A67-C8B7-4325-9078-CA856FF35737}" dt="2023-05-11T14:37:28.221" v="2592" actId="20577"/>
          <ac:spMkLst>
            <pc:docMk/>
            <pc:sldMk cId="1135350325" sldId="399"/>
            <ac:spMk id="10" creationId="{89254705-535D-3CFE-9D8C-CDA586D24039}"/>
          </ac:spMkLst>
        </pc:spChg>
        <pc:picChg chg="add mod">
          <ac:chgData name="Fernando Farias" userId="b9a59168-9c50-4fea-bfdb-b3bb5fb2500b" providerId="ADAL" clId="{95AB4A67-C8B7-4325-9078-CA856FF35737}" dt="2023-05-11T17:16:38.527" v="2600" actId="1076"/>
          <ac:picMkLst>
            <pc:docMk/>
            <pc:sldMk cId="1135350325" sldId="399"/>
            <ac:picMk id="9" creationId="{6DBDAF4B-F866-5DA7-3297-8970DF04556D}"/>
          </ac:picMkLst>
        </pc:picChg>
        <pc:picChg chg="mod">
          <ac:chgData name="Fernando Farias" userId="b9a59168-9c50-4fea-bfdb-b3bb5fb2500b" providerId="ADAL" clId="{95AB4A67-C8B7-4325-9078-CA856FF35737}" dt="2023-05-11T17:16:23.583" v="2595" actId="1076"/>
          <ac:picMkLst>
            <pc:docMk/>
            <pc:sldMk cId="1135350325" sldId="399"/>
            <ac:picMk id="13" creationId="{7DF7E842-B50E-3DA2-8CDE-BD64DF58CF29}"/>
          </ac:picMkLst>
        </pc:picChg>
        <pc:picChg chg="mod">
          <ac:chgData name="Fernando Farias" userId="b9a59168-9c50-4fea-bfdb-b3bb5fb2500b" providerId="ADAL" clId="{95AB4A67-C8B7-4325-9078-CA856FF35737}" dt="2023-05-11T17:16:17.391" v="2593" actId="1076"/>
          <ac:picMkLst>
            <pc:docMk/>
            <pc:sldMk cId="1135350325" sldId="399"/>
            <ac:picMk id="14" creationId="{1C8A3BC9-82F4-0A07-B4AA-F61EC529BF9D}"/>
          </ac:picMkLst>
        </pc:picChg>
        <pc:picChg chg="mod">
          <ac:chgData name="Fernando Farias" userId="b9a59168-9c50-4fea-bfdb-b3bb5fb2500b" providerId="ADAL" clId="{95AB4A67-C8B7-4325-9078-CA856FF35737}" dt="2023-05-11T17:16:19.735" v="2594" actId="1076"/>
          <ac:picMkLst>
            <pc:docMk/>
            <pc:sldMk cId="1135350325" sldId="399"/>
            <ac:picMk id="15" creationId="{314276ED-277E-ECE1-C0FF-0DA582D2CA01}"/>
          </ac:picMkLst>
        </pc:picChg>
      </pc:sldChg>
      <pc:sldChg chg="add">
        <pc:chgData name="Fernando Farias" userId="b9a59168-9c50-4fea-bfdb-b3bb5fb2500b" providerId="ADAL" clId="{95AB4A67-C8B7-4325-9078-CA856FF35737}" dt="2023-05-11T13:15:08.695" v="2504"/>
        <pc:sldMkLst>
          <pc:docMk/>
          <pc:sldMk cId="3025711373" sldId="402"/>
        </pc:sldMkLst>
      </pc:sldChg>
      <pc:sldChg chg="del">
        <pc:chgData name="Fernando Farias" userId="b9a59168-9c50-4fea-bfdb-b3bb5fb2500b" providerId="ADAL" clId="{95AB4A67-C8B7-4325-9078-CA856FF35737}" dt="2023-05-11T10:53:17.063" v="57" actId="47"/>
        <pc:sldMkLst>
          <pc:docMk/>
          <pc:sldMk cId="2837911373" sldId="403"/>
        </pc:sldMkLst>
      </pc:sldChg>
      <pc:sldChg chg="del">
        <pc:chgData name="Fernando Farias" userId="b9a59168-9c50-4fea-bfdb-b3bb5fb2500b" providerId="ADAL" clId="{95AB4A67-C8B7-4325-9078-CA856FF35737}" dt="2023-05-11T10:52:59.061" v="55" actId="47"/>
        <pc:sldMkLst>
          <pc:docMk/>
          <pc:sldMk cId="1290499476" sldId="404"/>
        </pc:sldMkLst>
      </pc:sldChg>
      <pc:sldChg chg="del">
        <pc:chgData name="Fernando Farias" userId="b9a59168-9c50-4fea-bfdb-b3bb5fb2500b" providerId="ADAL" clId="{95AB4A67-C8B7-4325-9078-CA856FF35737}" dt="2023-05-11T10:53:03.670" v="56" actId="47"/>
        <pc:sldMkLst>
          <pc:docMk/>
          <pc:sldMk cId="2126936429" sldId="405"/>
        </pc:sldMkLst>
      </pc:sldChg>
      <pc:sldChg chg="delSp modSp add mod ord">
        <pc:chgData name="Fernando Farias" userId="b9a59168-9c50-4fea-bfdb-b3bb5fb2500b" providerId="ADAL" clId="{95AB4A67-C8B7-4325-9078-CA856FF35737}" dt="2023-05-11T13:18:19.485" v="2519" actId="20577"/>
        <pc:sldMkLst>
          <pc:docMk/>
          <pc:sldMk cId="84750446" sldId="408"/>
        </pc:sldMkLst>
        <pc:spChg chg="mod">
          <ac:chgData name="Fernando Farias" userId="b9a59168-9c50-4fea-bfdb-b3bb5fb2500b" providerId="ADAL" clId="{95AB4A67-C8B7-4325-9078-CA856FF35737}" dt="2023-05-11T13:18:19.485" v="2519" actId="20577"/>
          <ac:spMkLst>
            <pc:docMk/>
            <pc:sldMk cId="84750446" sldId="408"/>
            <ac:spMk id="2" creationId="{0E5C0D69-E92D-2EF2-4905-385A3E375D8A}"/>
          </ac:spMkLst>
        </pc:spChg>
        <pc:picChg chg="del">
          <ac:chgData name="Fernando Farias" userId="b9a59168-9c50-4fea-bfdb-b3bb5fb2500b" providerId="ADAL" clId="{95AB4A67-C8B7-4325-9078-CA856FF35737}" dt="2023-05-11T13:18:04.401" v="2510" actId="478"/>
          <ac:picMkLst>
            <pc:docMk/>
            <pc:sldMk cId="84750446" sldId="408"/>
            <ac:picMk id="8" creationId="{316076B9-87EF-4BEC-1066-4ABEEA518F80}"/>
          </ac:picMkLst>
        </pc:picChg>
        <pc:picChg chg="del">
          <ac:chgData name="Fernando Farias" userId="b9a59168-9c50-4fea-bfdb-b3bb5fb2500b" providerId="ADAL" clId="{95AB4A67-C8B7-4325-9078-CA856FF35737}" dt="2023-05-11T13:18:02.306" v="2508" actId="478"/>
          <ac:picMkLst>
            <pc:docMk/>
            <pc:sldMk cId="84750446" sldId="408"/>
            <ac:picMk id="9" creationId="{FEB5C12D-F03D-C002-4692-7B79A8CB27DF}"/>
          </ac:picMkLst>
        </pc:picChg>
        <pc:picChg chg="del">
          <ac:chgData name="Fernando Farias" userId="b9a59168-9c50-4fea-bfdb-b3bb5fb2500b" providerId="ADAL" clId="{95AB4A67-C8B7-4325-9078-CA856FF35737}" dt="2023-05-11T13:18:03.550" v="2509" actId="478"/>
          <ac:picMkLst>
            <pc:docMk/>
            <pc:sldMk cId="84750446" sldId="408"/>
            <ac:picMk id="10" creationId="{DB044901-B469-0DA0-F9B3-2231977725C3}"/>
          </ac:picMkLst>
        </pc:picChg>
      </pc:sldChg>
      <pc:sldChg chg="addSp modSp add del mod ord">
        <pc:chgData name="Fernando Farias" userId="b9a59168-9c50-4fea-bfdb-b3bb5fb2500b" providerId="ADAL" clId="{95AB4A67-C8B7-4325-9078-CA856FF35737}" dt="2023-05-11T11:08:22.385" v="175" actId="47"/>
        <pc:sldMkLst>
          <pc:docMk/>
          <pc:sldMk cId="1493424983" sldId="410"/>
        </pc:sldMkLst>
        <pc:spChg chg="add mod">
          <ac:chgData name="Fernando Farias" userId="b9a59168-9c50-4fea-bfdb-b3bb5fb2500b" providerId="ADAL" clId="{95AB4A67-C8B7-4325-9078-CA856FF35737}" dt="2023-05-11T11:04:06.542" v="133" actId="14100"/>
          <ac:spMkLst>
            <pc:docMk/>
            <pc:sldMk cId="1493424983" sldId="410"/>
            <ac:spMk id="2" creationId="{497F5B60-DAA8-18A1-1A1C-F90321190CC4}"/>
          </ac:spMkLst>
        </pc:spChg>
      </pc:sldChg>
      <pc:sldChg chg="add del">
        <pc:chgData name="Fernando Farias" userId="b9a59168-9c50-4fea-bfdb-b3bb5fb2500b" providerId="ADAL" clId="{95AB4A67-C8B7-4325-9078-CA856FF35737}" dt="2023-05-11T13:19:16.810" v="2520" actId="47"/>
        <pc:sldMkLst>
          <pc:docMk/>
          <pc:sldMk cId="2435080274" sldId="413"/>
        </pc:sldMkLst>
      </pc:sldChg>
      <pc:sldChg chg="add del">
        <pc:chgData name="Fernando Farias" userId="b9a59168-9c50-4fea-bfdb-b3bb5fb2500b" providerId="ADAL" clId="{95AB4A67-C8B7-4325-9078-CA856FF35737}" dt="2023-05-10T13:13:55.268" v="3" actId="47"/>
        <pc:sldMkLst>
          <pc:docMk/>
          <pc:sldMk cId="4233696844" sldId="413"/>
        </pc:sldMkLst>
      </pc:sldChg>
      <pc:sldChg chg="add del">
        <pc:chgData name="Fernando Farias" userId="b9a59168-9c50-4fea-bfdb-b3bb5fb2500b" providerId="ADAL" clId="{95AB4A67-C8B7-4325-9078-CA856FF35737}" dt="2023-05-11T13:19:16.810" v="2520" actId="47"/>
        <pc:sldMkLst>
          <pc:docMk/>
          <pc:sldMk cId="1814836332" sldId="414"/>
        </pc:sldMkLst>
      </pc:sldChg>
      <pc:sldChg chg="add del">
        <pc:chgData name="Fernando Farias" userId="b9a59168-9c50-4fea-bfdb-b3bb5fb2500b" providerId="ADAL" clId="{95AB4A67-C8B7-4325-9078-CA856FF35737}" dt="2023-05-11T13:19:16.810" v="2520" actId="47"/>
        <pc:sldMkLst>
          <pc:docMk/>
          <pc:sldMk cId="3652665331" sldId="416"/>
        </pc:sldMkLst>
      </pc:sldChg>
      <pc:sldChg chg="add del">
        <pc:chgData name="Fernando Farias" userId="b9a59168-9c50-4fea-bfdb-b3bb5fb2500b" providerId="ADAL" clId="{95AB4A67-C8B7-4325-9078-CA856FF35737}" dt="2023-05-11T13:19:16.810" v="2520" actId="47"/>
        <pc:sldMkLst>
          <pc:docMk/>
          <pc:sldMk cId="1694997029" sldId="420"/>
        </pc:sldMkLst>
      </pc:sldChg>
      <pc:sldChg chg="add del">
        <pc:chgData name="Fernando Farias" userId="b9a59168-9c50-4fea-bfdb-b3bb5fb2500b" providerId="ADAL" clId="{95AB4A67-C8B7-4325-9078-CA856FF35737}" dt="2023-05-11T10:39:39.088" v="7" actId="47"/>
        <pc:sldMkLst>
          <pc:docMk/>
          <pc:sldMk cId="1112694388" sldId="435"/>
        </pc:sldMkLst>
      </pc:sldChg>
      <pc:sldChg chg="add del">
        <pc:chgData name="Fernando Farias" userId="b9a59168-9c50-4fea-bfdb-b3bb5fb2500b" providerId="ADAL" clId="{95AB4A67-C8B7-4325-9078-CA856FF35737}" dt="2023-05-11T12:59:36.123" v="2386" actId="47"/>
        <pc:sldMkLst>
          <pc:docMk/>
          <pc:sldMk cId="3123226290" sldId="443"/>
        </pc:sldMkLst>
      </pc:sldChg>
      <pc:sldChg chg="add del ord">
        <pc:chgData name="Fernando Farias" userId="b9a59168-9c50-4fea-bfdb-b3bb5fb2500b" providerId="ADAL" clId="{95AB4A67-C8B7-4325-9078-CA856FF35737}" dt="2023-05-11T12:21:54.609" v="1966" actId="2696"/>
        <pc:sldMkLst>
          <pc:docMk/>
          <pc:sldMk cId="3128399852" sldId="443"/>
        </pc:sldMkLst>
      </pc:sldChg>
      <pc:sldChg chg="add del">
        <pc:chgData name="Fernando Farias" userId="b9a59168-9c50-4fea-bfdb-b3bb5fb2500b" providerId="ADAL" clId="{95AB4A67-C8B7-4325-9078-CA856FF35737}" dt="2023-05-11T10:40:37.210" v="11" actId="47"/>
        <pc:sldMkLst>
          <pc:docMk/>
          <pc:sldMk cId="2366759529" sldId="444"/>
        </pc:sldMkLst>
      </pc:sldChg>
      <pc:sldChg chg="add del ord">
        <pc:chgData name="Fernando Farias" userId="b9a59168-9c50-4fea-bfdb-b3bb5fb2500b" providerId="ADAL" clId="{95AB4A67-C8B7-4325-9078-CA856FF35737}" dt="2023-05-11T10:40:13.407" v="10" actId="47"/>
        <pc:sldMkLst>
          <pc:docMk/>
          <pc:sldMk cId="2277714880" sldId="445"/>
        </pc:sldMkLst>
      </pc:sldChg>
      <pc:sldChg chg="add del ord">
        <pc:chgData name="Fernando Farias" userId="b9a59168-9c50-4fea-bfdb-b3bb5fb2500b" providerId="ADAL" clId="{95AB4A67-C8B7-4325-9078-CA856FF35737}" dt="2023-05-11T10:41:25.989" v="18" actId="47"/>
        <pc:sldMkLst>
          <pc:docMk/>
          <pc:sldMk cId="2727899845" sldId="446"/>
        </pc:sldMkLst>
      </pc:sldChg>
      <pc:sldChg chg="add del">
        <pc:chgData name="Fernando Farias" userId="b9a59168-9c50-4fea-bfdb-b3bb5fb2500b" providerId="ADAL" clId="{95AB4A67-C8B7-4325-9078-CA856FF35737}" dt="2023-05-11T10:41:48.147" v="19" actId="47"/>
        <pc:sldMkLst>
          <pc:docMk/>
          <pc:sldMk cId="407082749" sldId="447"/>
        </pc:sldMkLst>
      </pc:sldChg>
      <pc:sldChg chg="add del">
        <pc:chgData name="Fernando Farias" userId="b9a59168-9c50-4fea-bfdb-b3bb5fb2500b" providerId="ADAL" clId="{95AB4A67-C8B7-4325-9078-CA856FF35737}" dt="2023-05-11T10:42:20.577" v="20" actId="47"/>
        <pc:sldMkLst>
          <pc:docMk/>
          <pc:sldMk cId="3130103199" sldId="449"/>
        </pc:sldMkLst>
      </pc:sldChg>
      <pc:sldChg chg="add del">
        <pc:chgData name="Fernando Farias" userId="b9a59168-9c50-4fea-bfdb-b3bb5fb2500b" providerId="ADAL" clId="{95AB4A67-C8B7-4325-9078-CA856FF35737}" dt="2023-05-11T10:42:29.349" v="21" actId="47"/>
        <pc:sldMkLst>
          <pc:docMk/>
          <pc:sldMk cId="3537616416" sldId="450"/>
        </pc:sldMkLst>
      </pc:sldChg>
      <pc:sldChg chg="addSp delSp modSp add del mod">
        <pc:chgData name="Fernando Farias" userId="b9a59168-9c50-4fea-bfdb-b3bb5fb2500b" providerId="ADAL" clId="{95AB4A67-C8B7-4325-9078-CA856FF35737}" dt="2023-05-11T12:21:54.609" v="1966" actId="2696"/>
        <pc:sldMkLst>
          <pc:docMk/>
          <pc:sldMk cId="939314050" sldId="453"/>
        </pc:sldMkLst>
        <pc:spChg chg="mod">
          <ac:chgData name="Fernando Farias" userId="b9a59168-9c50-4fea-bfdb-b3bb5fb2500b" providerId="ADAL" clId="{95AB4A67-C8B7-4325-9078-CA856FF35737}" dt="2023-05-11T10:55:06.104" v="120" actId="20577"/>
          <ac:spMkLst>
            <pc:docMk/>
            <pc:sldMk cId="939314050" sldId="453"/>
            <ac:spMk id="2" creationId="{B46E441C-B084-453D-966A-C0E2733ADE40}"/>
          </ac:spMkLst>
        </pc:spChg>
        <pc:picChg chg="add del mod">
          <ac:chgData name="Fernando Farias" userId="b9a59168-9c50-4fea-bfdb-b3bb5fb2500b" providerId="ADAL" clId="{95AB4A67-C8B7-4325-9078-CA856FF35737}" dt="2023-05-11T11:01:42.523" v="124" actId="478"/>
          <ac:picMkLst>
            <pc:docMk/>
            <pc:sldMk cId="939314050" sldId="453"/>
            <ac:picMk id="7" creationId="{DB7173F7-558B-B0EC-A2AA-12D616C8D851}"/>
          </ac:picMkLst>
        </pc:picChg>
      </pc:sldChg>
      <pc:sldChg chg="modSp add mod">
        <pc:chgData name="Fernando Farias" userId="b9a59168-9c50-4fea-bfdb-b3bb5fb2500b" providerId="ADAL" clId="{95AB4A67-C8B7-4325-9078-CA856FF35737}" dt="2023-05-11T12:22:19.564" v="1971" actId="20577"/>
        <pc:sldMkLst>
          <pc:docMk/>
          <pc:sldMk cId="3385787017" sldId="453"/>
        </pc:sldMkLst>
        <pc:spChg chg="mod">
          <ac:chgData name="Fernando Farias" userId="b9a59168-9c50-4fea-bfdb-b3bb5fb2500b" providerId="ADAL" clId="{95AB4A67-C8B7-4325-9078-CA856FF35737}" dt="2023-05-11T12:22:19.564" v="1971" actId="20577"/>
          <ac:spMkLst>
            <pc:docMk/>
            <pc:sldMk cId="3385787017" sldId="453"/>
            <ac:spMk id="2" creationId="{B46E441C-B084-453D-966A-C0E2733ADE40}"/>
          </ac:spMkLst>
        </pc:spChg>
      </pc:sldChg>
      <pc:sldChg chg="add del">
        <pc:chgData name="Fernando Farias" userId="b9a59168-9c50-4fea-bfdb-b3bb5fb2500b" providerId="ADAL" clId="{95AB4A67-C8B7-4325-9078-CA856FF35737}" dt="2023-05-11T10:42:54.935" v="22" actId="47"/>
        <pc:sldMkLst>
          <pc:docMk/>
          <pc:sldMk cId="3010233748" sldId="454"/>
        </pc:sldMkLst>
      </pc:sldChg>
      <pc:sldChg chg="add del ord">
        <pc:chgData name="Fernando Farias" userId="b9a59168-9c50-4fea-bfdb-b3bb5fb2500b" providerId="ADAL" clId="{95AB4A67-C8B7-4325-9078-CA856FF35737}" dt="2023-05-11T10:46:07.396" v="44" actId="47"/>
        <pc:sldMkLst>
          <pc:docMk/>
          <pc:sldMk cId="3807655043" sldId="457"/>
        </pc:sldMkLst>
      </pc:sldChg>
      <pc:sldChg chg="add del">
        <pc:chgData name="Fernando Farias" userId="b9a59168-9c50-4fea-bfdb-b3bb5fb2500b" providerId="ADAL" clId="{95AB4A67-C8B7-4325-9078-CA856FF35737}" dt="2023-05-11T10:49:55.703" v="51" actId="47"/>
        <pc:sldMkLst>
          <pc:docMk/>
          <pc:sldMk cId="1353626997" sldId="461"/>
        </pc:sldMkLst>
      </pc:sldChg>
      <pc:sldChg chg="add del">
        <pc:chgData name="Fernando Farias" userId="b9a59168-9c50-4fea-bfdb-b3bb5fb2500b" providerId="ADAL" clId="{95AB4A67-C8B7-4325-9078-CA856FF35737}" dt="2023-05-11T10:50:41.005" v="52" actId="2696"/>
        <pc:sldMkLst>
          <pc:docMk/>
          <pc:sldMk cId="2275107330" sldId="464"/>
        </pc:sldMkLst>
      </pc:sldChg>
      <pc:sldChg chg="add del">
        <pc:chgData name="Fernando Farias" userId="b9a59168-9c50-4fea-bfdb-b3bb5fb2500b" providerId="ADAL" clId="{95AB4A67-C8B7-4325-9078-CA856FF35737}" dt="2023-05-11T10:50:41.005" v="52" actId="2696"/>
        <pc:sldMkLst>
          <pc:docMk/>
          <pc:sldMk cId="84304843" sldId="469"/>
        </pc:sldMkLst>
      </pc:sldChg>
      <pc:sldChg chg="add del">
        <pc:chgData name="Fernando Farias" userId="b9a59168-9c50-4fea-bfdb-b3bb5fb2500b" providerId="ADAL" clId="{95AB4A67-C8B7-4325-9078-CA856FF35737}" dt="2023-05-11T12:17:27.966" v="1878" actId="47"/>
        <pc:sldMkLst>
          <pc:docMk/>
          <pc:sldMk cId="443833026" sldId="470"/>
        </pc:sldMkLst>
      </pc:sldChg>
      <pc:sldChg chg="modSp add mod">
        <pc:chgData name="Fernando Farias" userId="b9a59168-9c50-4fea-bfdb-b3bb5fb2500b" providerId="ADAL" clId="{95AB4A67-C8B7-4325-9078-CA856FF35737}" dt="2023-05-11T14:36:21.975" v="2581" actId="207"/>
        <pc:sldMkLst>
          <pc:docMk/>
          <pc:sldMk cId="1271719853" sldId="471"/>
        </pc:sldMkLst>
        <pc:spChg chg="mod">
          <ac:chgData name="Fernando Farias" userId="b9a59168-9c50-4fea-bfdb-b3bb5fb2500b" providerId="ADAL" clId="{95AB4A67-C8B7-4325-9078-CA856FF35737}" dt="2023-05-11T12:53:58.876" v="2346" actId="20577"/>
          <ac:spMkLst>
            <pc:docMk/>
            <pc:sldMk cId="1271719853" sldId="471"/>
            <ac:spMk id="4" creationId="{C23234CC-5512-9938-E869-A9229DB8B090}"/>
          </ac:spMkLst>
        </pc:spChg>
        <pc:spChg chg="mod">
          <ac:chgData name="Fernando Farias" userId="b9a59168-9c50-4fea-bfdb-b3bb5fb2500b" providerId="ADAL" clId="{95AB4A67-C8B7-4325-9078-CA856FF35737}" dt="2023-05-11T14:36:21.975" v="2581" actId="207"/>
          <ac:spMkLst>
            <pc:docMk/>
            <pc:sldMk cId="1271719853" sldId="471"/>
            <ac:spMk id="10" creationId="{B9057AE6-D160-2C2F-BCCB-17498935F443}"/>
          </ac:spMkLst>
        </pc:spChg>
      </pc:sldChg>
      <pc:sldChg chg="delSp modSp add del mod">
        <pc:chgData name="Fernando Farias" userId="b9a59168-9c50-4fea-bfdb-b3bb5fb2500b" providerId="ADAL" clId="{95AB4A67-C8B7-4325-9078-CA856FF35737}" dt="2023-05-11T12:21:54.609" v="1966" actId="2696"/>
        <pc:sldMkLst>
          <pc:docMk/>
          <pc:sldMk cId="3350830280" sldId="471"/>
        </pc:sldMkLst>
        <pc:spChg chg="del">
          <ac:chgData name="Fernando Farias" userId="b9a59168-9c50-4fea-bfdb-b3bb5fb2500b" providerId="ADAL" clId="{95AB4A67-C8B7-4325-9078-CA856FF35737}" dt="2023-05-11T10:46:12.883" v="45" actId="21"/>
          <ac:spMkLst>
            <pc:docMk/>
            <pc:sldMk cId="3350830280" sldId="471"/>
            <ac:spMk id="2" creationId="{0B69FC0B-EA72-959A-9E25-E171FA80E380}"/>
          </ac:spMkLst>
        </pc:spChg>
        <pc:spChg chg="mod">
          <ac:chgData name="Fernando Farias" userId="b9a59168-9c50-4fea-bfdb-b3bb5fb2500b" providerId="ADAL" clId="{95AB4A67-C8B7-4325-9078-CA856FF35737}" dt="2023-05-11T10:45:42.509" v="43" actId="20577"/>
          <ac:spMkLst>
            <pc:docMk/>
            <pc:sldMk cId="3350830280" sldId="471"/>
            <ac:spMk id="4" creationId="{C23234CC-5512-9938-E869-A9229DB8B090}"/>
          </ac:spMkLst>
        </pc:spChg>
        <pc:spChg chg="mod">
          <ac:chgData name="Fernando Farias" userId="b9a59168-9c50-4fea-bfdb-b3bb5fb2500b" providerId="ADAL" clId="{95AB4A67-C8B7-4325-9078-CA856FF35737}" dt="2023-05-11T10:47:47.116" v="49"/>
          <ac:spMkLst>
            <pc:docMk/>
            <pc:sldMk cId="3350830280" sldId="471"/>
            <ac:spMk id="10" creationId="{B9057AE6-D160-2C2F-BCCB-17498935F443}"/>
          </ac:spMkLst>
        </pc:spChg>
      </pc:sldChg>
      <pc:sldChg chg="add del ord">
        <pc:chgData name="Fernando Farias" userId="b9a59168-9c50-4fea-bfdb-b3bb5fb2500b" providerId="ADAL" clId="{95AB4A67-C8B7-4325-9078-CA856FF35737}" dt="2023-05-11T12:21:54.609" v="1966" actId="2696"/>
        <pc:sldMkLst>
          <pc:docMk/>
          <pc:sldMk cId="325266739" sldId="472"/>
        </pc:sldMkLst>
      </pc:sldChg>
      <pc:sldChg chg="modSp add del mod">
        <pc:chgData name="Fernando Farias" userId="b9a59168-9c50-4fea-bfdb-b3bb5fb2500b" providerId="ADAL" clId="{95AB4A67-C8B7-4325-9078-CA856FF35737}" dt="2023-05-16T21:17:41.802" v="2602" actId="47"/>
        <pc:sldMkLst>
          <pc:docMk/>
          <pc:sldMk cId="3991567482" sldId="472"/>
        </pc:sldMkLst>
        <pc:spChg chg="mod">
          <ac:chgData name="Fernando Farias" userId="b9a59168-9c50-4fea-bfdb-b3bb5fb2500b" providerId="ADAL" clId="{95AB4A67-C8B7-4325-9078-CA856FF35737}" dt="2023-05-11T13:00:00.519" v="2400" actId="20577"/>
          <ac:spMkLst>
            <pc:docMk/>
            <pc:sldMk cId="3991567482" sldId="472"/>
            <ac:spMk id="8" creationId="{0DE8102A-5CC3-FC99-2B33-950AB78D873D}"/>
          </ac:spMkLst>
        </pc:spChg>
      </pc:sldChg>
      <pc:sldChg chg="addSp delSp modSp add mod">
        <pc:chgData name="Fernando Farias" userId="b9a59168-9c50-4fea-bfdb-b3bb5fb2500b" providerId="ADAL" clId="{95AB4A67-C8B7-4325-9078-CA856FF35737}" dt="2023-05-11T14:19:57.844" v="2521" actId="21"/>
        <pc:sldMkLst>
          <pc:docMk/>
          <pc:sldMk cId="2553322378" sldId="473"/>
        </pc:sldMkLst>
        <pc:spChg chg="mod">
          <ac:chgData name="Fernando Farias" userId="b9a59168-9c50-4fea-bfdb-b3bb5fb2500b" providerId="ADAL" clId="{95AB4A67-C8B7-4325-9078-CA856FF35737}" dt="2023-05-11T12:22:10.766" v="1969" actId="20577"/>
          <ac:spMkLst>
            <pc:docMk/>
            <pc:sldMk cId="2553322378" sldId="473"/>
            <ac:spMk id="2" creationId="{B46E441C-B084-453D-966A-C0E2733ADE40}"/>
          </ac:spMkLst>
        </pc:spChg>
        <pc:spChg chg="add del mod">
          <ac:chgData name="Fernando Farias" userId="b9a59168-9c50-4fea-bfdb-b3bb5fb2500b" providerId="ADAL" clId="{95AB4A67-C8B7-4325-9078-CA856FF35737}" dt="2023-05-11T14:19:57.844" v="2521" actId="21"/>
          <ac:spMkLst>
            <pc:docMk/>
            <pc:sldMk cId="2553322378" sldId="473"/>
            <ac:spMk id="7" creationId="{6D6C8886-8246-8CDF-6ED3-1AA201D200A4}"/>
          </ac:spMkLst>
        </pc:spChg>
        <pc:picChg chg="add mod ord">
          <ac:chgData name="Fernando Farias" userId="b9a59168-9c50-4fea-bfdb-b3bb5fb2500b" providerId="ADAL" clId="{95AB4A67-C8B7-4325-9078-CA856FF35737}" dt="2023-05-11T12:41:58.287" v="2266" actId="167"/>
          <ac:picMkLst>
            <pc:docMk/>
            <pc:sldMk cId="2553322378" sldId="473"/>
            <ac:picMk id="4" creationId="{1ECFA79C-F026-8E9C-DAA7-3E38D1968E23}"/>
          </ac:picMkLst>
        </pc:picChg>
      </pc:sldChg>
      <pc:sldChg chg="addSp delSp modSp add mod ord">
        <pc:chgData name="Fernando Farias" userId="b9a59168-9c50-4fea-bfdb-b3bb5fb2500b" providerId="ADAL" clId="{95AB4A67-C8B7-4325-9078-CA856FF35737}" dt="2023-05-11T14:20:23.917" v="2524" actId="207"/>
        <pc:sldMkLst>
          <pc:docMk/>
          <pc:sldMk cId="3224537476" sldId="474"/>
        </pc:sldMkLst>
        <pc:spChg chg="del">
          <ac:chgData name="Fernando Farias" userId="b9a59168-9c50-4fea-bfdb-b3bb5fb2500b" providerId="ADAL" clId="{95AB4A67-C8B7-4325-9078-CA856FF35737}" dt="2023-05-11T11:18:45.743" v="234" actId="21"/>
          <ac:spMkLst>
            <pc:docMk/>
            <pc:sldMk cId="3224537476" sldId="474"/>
            <ac:spMk id="2" creationId="{B46E441C-B084-453D-966A-C0E2733ADE40}"/>
          </ac:spMkLst>
        </pc:spChg>
        <pc:spChg chg="add mod">
          <ac:chgData name="Fernando Farias" userId="b9a59168-9c50-4fea-bfdb-b3bb5fb2500b" providerId="ADAL" clId="{95AB4A67-C8B7-4325-9078-CA856FF35737}" dt="2023-05-11T11:18:59.002" v="239" actId="14100"/>
          <ac:spMkLst>
            <pc:docMk/>
            <pc:sldMk cId="3224537476" sldId="474"/>
            <ac:spMk id="8" creationId="{B9C7CB39-85C2-F07F-69CF-CEF47B678373}"/>
          </ac:spMkLst>
        </pc:spChg>
        <pc:spChg chg="add mod">
          <ac:chgData name="Fernando Farias" userId="b9a59168-9c50-4fea-bfdb-b3bb5fb2500b" providerId="ADAL" clId="{95AB4A67-C8B7-4325-9078-CA856FF35737}" dt="2023-05-11T11:18:45.743" v="234" actId="21"/>
          <ac:spMkLst>
            <pc:docMk/>
            <pc:sldMk cId="3224537476" sldId="474"/>
            <ac:spMk id="10" creationId="{722A9533-1F4C-1A6E-3702-A29B88CFE5CD}"/>
          </ac:spMkLst>
        </pc:spChg>
        <pc:spChg chg="add mod">
          <ac:chgData name="Fernando Farias" userId="b9a59168-9c50-4fea-bfdb-b3bb5fb2500b" providerId="ADAL" clId="{95AB4A67-C8B7-4325-9078-CA856FF35737}" dt="2023-05-11T14:20:23.917" v="2524" actId="207"/>
          <ac:spMkLst>
            <pc:docMk/>
            <pc:sldMk cId="3224537476" sldId="474"/>
            <ac:spMk id="11" creationId="{EF05C210-2A50-0C12-7BF3-1DC1390DC029}"/>
          </ac:spMkLst>
        </pc:spChg>
        <pc:picChg chg="mod">
          <ac:chgData name="Fernando Farias" userId="b9a59168-9c50-4fea-bfdb-b3bb5fb2500b" providerId="ADAL" clId="{95AB4A67-C8B7-4325-9078-CA856FF35737}" dt="2023-05-11T12:26:18.893" v="1994" actId="208"/>
          <ac:picMkLst>
            <pc:docMk/>
            <pc:sldMk cId="3224537476" sldId="474"/>
            <ac:picMk id="7" creationId="{DB7173F7-558B-B0EC-A2AA-12D616C8D851}"/>
          </ac:picMkLst>
        </pc:picChg>
      </pc:sldChg>
      <pc:sldChg chg="add del">
        <pc:chgData name="Fernando Farias" userId="b9a59168-9c50-4fea-bfdb-b3bb5fb2500b" providerId="ADAL" clId="{95AB4A67-C8B7-4325-9078-CA856FF35737}" dt="2023-05-11T12:19:58.061" v="1919" actId="47"/>
        <pc:sldMkLst>
          <pc:docMk/>
          <pc:sldMk cId="817616428" sldId="475"/>
        </pc:sldMkLst>
      </pc:sldChg>
      <pc:sldChg chg="add del">
        <pc:chgData name="Fernando Farias" userId="b9a59168-9c50-4fea-bfdb-b3bb5fb2500b" providerId="ADAL" clId="{95AB4A67-C8B7-4325-9078-CA856FF35737}" dt="2023-05-11T12:19:58.061" v="1919" actId="47"/>
        <pc:sldMkLst>
          <pc:docMk/>
          <pc:sldMk cId="507266989" sldId="476"/>
        </pc:sldMkLst>
      </pc:sldChg>
      <pc:sldChg chg="addSp delSp modSp add mod">
        <pc:chgData name="Fernando Farias" userId="b9a59168-9c50-4fea-bfdb-b3bb5fb2500b" providerId="ADAL" clId="{95AB4A67-C8B7-4325-9078-CA856FF35737}" dt="2023-05-11T14:20:16.638" v="2522" actId="207"/>
        <pc:sldMkLst>
          <pc:docMk/>
          <pc:sldMk cId="2815707435" sldId="477"/>
        </pc:sldMkLst>
        <pc:spChg chg="mod">
          <ac:chgData name="Fernando Farias" userId="b9a59168-9c50-4fea-bfdb-b3bb5fb2500b" providerId="ADAL" clId="{95AB4A67-C8B7-4325-9078-CA856FF35737}" dt="2023-05-11T11:06:32.720" v="163" actId="20577"/>
          <ac:spMkLst>
            <pc:docMk/>
            <pc:sldMk cId="2815707435" sldId="477"/>
            <ac:spMk id="4" creationId="{C23234CC-5512-9938-E869-A9229DB8B090}"/>
          </ac:spMkLst>
        </pc:spChg>
        <pc:spChg chg="add del">
          <ac:chgData name="Fernando Farias" userId="b9a59168-9c50-4fea-bfdb-b3bb5fb2500b" providerId="ADAL" clId="{95AB4A67-C8B7-4325-9078-CA856FF35737}" dt="2023-05-11T11:07:11.812" v="166" actId="22"/>
          <ac:spMkLst>
            <pc:docMk/>
            <pc:sldMk cId="2815707435" sldId="477"/>
            <ac:spMk id="7" creationId="{D5E18C35-F878-C6E1-7E10-9C82C5D334C6}"/>
          </ac:spMkLst>
        </pc:spChg>
        <pc:spChg chg="mod">
          <ac:chgData name="Fernando Farias" userId="b9a59168-9c50-4fea-bfdb-b3bb5fb2500b" providerId="ADAL" clId="{95AB4A67-C8B7-4325-9078-CA856FF35737}" dt="2023-05-11T11:06:49.091" v="164" actId="6549"/>
          <ac:spMkLst>
            <pc:docMk/>
            <pc:sldMk cId="2815707435" sldId="477"/>
            <ac:spMk id="10" creationId="{B9057AE6-D160-2C2F-BCCB-17498935F443}"/>
          </ac:spMkLst>
        </pc:spChg>
        <pc:spChg chg="add del mod">
          <ac:chgData name="Fernando Farias" userId="b9a59168-9c50-4fea-bfdb-b3bb5fb2500b" providerId="ADAL" clId="{95AB4A67-C8B7-4325-9078-CA856FF35737}" dt="2023-05-11T11:09:55.159" v="205" actId="21"/>
          <ac:spMkLst>
            <pc:docMk/>
            <pc:sldMk cId="2815707435" sldId="477"/>
            <ac:spMk id="11" creationId="{758F1D88-5235-ABB5-3C42-D67FAB85084F}"/>
          </ac:spMkLst>
        </pc:spChg>
        <pc:spChg chg="add mod">
          <ac:chgData name="Fernando Farias" userId="b9a59168-9c50-4fea-bfdb-b3bb5fb2500b" providerId="ADAL" clId="{95AB4A67-C8B7-4325-9078-CA856FF35737}" dt="2023-05-11T14:20:16.638" v="2522" actId="207"/>
          <ac:spMkLst>
            <pc:docMk/>
            <pc:sldMk cId="2815707435" sldId="477"/>
            <ac:spMk id="13" creationId="{0E414519-9EC6-3D39-1F04-190C25C03856}"/>
          </ac:spMkLst>
        </pc:spChg>
      </pc:sldChg>
      <pc:sldChg chg="add del">
        <pc:chgData name="Fernando Farias" userId="b9a59168-9c50-4fea-bfdb-b3bb5fb2500b" providerId="ADAL" clId="{95AB4A67-C8B7-4325-9078-CA856FF35737}" dt="2023-05-11T11:05:30.228" v="136" actId="2696"/>
        <pc:sldMkLst>
          <pc:docMk/>
          <pc:sldMk cId="3770539258" sldId="477"/>
        </pc:sldMkLst>
      </pc:sldChg>
      <pc:sldChg chg="addSp delSp modSp add mod ord">
        <pc:chgData name="Fernando Farias" userId="b9a59168-9c50-4fea-bfdb-b3bb5fb2500b" providerId="ADAL" clId="{95AB4A67-C8B7-4325-9078-CA856FF35737}" dt="2023-05-11T14:35:50.014" v="2578" actId="207"/>
        <pc:sldMkLst>
          <pc:docMk/>
          <pc:sldMk cId="2364670911" sldId="478"/>
        </pc:sldMkLst>
        <pc:spChg chg="add del mod">
          <ac:chgData name="Fernando Farias" userId="b9a59168-9c50-4fea-bfdb-b3bb5fb2500b" providerId="ADAL" clId="{95AB4A67-C8B7-4325-9078-CA856FF35737}" dt="2023-05-11T11:29:40.132" v="577" actId="21"/>
          <ac:spMkLst>
            <pc:docMk/>
            <pc:sldMk cId="2364670911" sldId="478"/>
            <ac:spMk id="2" creationId="{3F15EC1B-5D81-02C7-2547-39913BE641D7}"/>
          </ac:spMkLst>
        </pc:spChg>
        <pc:spChg chg="mod">
          <ac:chgData name="Fernando Farias" userId="b9a59168-9c50-4fea-bfdb-b3bb5fb2500b" providerId="ADAL" clId="{95AB4A67-C8B7-4325-9078-CA856FF35737}" dt="2023-05-11T14:35:07.020" v="2570" actId="20577"/>
          <ac:spMkLst>
            <pc:docMk/>
            <pc:sldMk cId="2364670911" sldId="478"/>
            <ac:spMk id="4" creationId="{C23234CC-5512-9938-E869-A9229DB8B090}"/>
          </ac:spMkLst>
        </pc:spChg>
        <pc:spChg chg="add del mod">
          <ac:chgData name="Fernando Farias" userId="b9a59168-9c50-4fea-bfdb-b3bb5fb2500b" providerId="ADAL" clId="{95AB4A67-C8B7-4325-9078-CA856FF35737}" dt="2023-05-11T11:55:39.195" v="1429" actId="21"/>
          <ac:spMkLst>
            <pc:docMk/>
            <pc:sldMk cId="2364670911" sldId="478"/>
            <ac:spMk id="8" creationId="{71E65A49-3FED-8BAF-5B5E-777CDE7CCDC1}"/>
          </ac:spMkLst>
        </pc:spChg>
        <pc:spChg chg="mod">
          <ac:chgData name="Fernando Farias" userId="b9a59168-9c50-4fea-bfdb-b3bb5fb2500b" providerId="ADAL" clId="{95AB4A67-C8B7-4325-9078-CA856FF35737}" dt="2023-05-11T14:35:25.111" v="2572" actId="207"/>
          <ac:spMkLst>
            <pc:docMk/>
            <pc:sldMk cId="2364670911" sldId="478"/>
            <ac:spMk id="11" creationId="{758F1D88-5235-ABB5-3C42-D67FAB85084F}"/>
          </ac:spMkLst>
        </pc:spChg>
        <pc:spChg chg="del">
          <ac:chgData name="Fernando Farias" userId="b9a59168-9c50-4fea-bfdb-b3bb5fb2500b" providerId="ADAL" clId="{95AB4A67-C8B7-4325-9078-CA856FF35737}" dt="2023-05-11T11:10:39.076" v="231" actId="21"/>
          <ac:spMkLst>
            <pc:docMk/>
            <pc:sldMk cId="2364670911" sldId="478"/>
            <ac:spMk id="13" creationId="{0E414519-9EC6-3D39-1F04-190C25C03856}"/>
          </ac:spMkLst>
        </pc:spChg>
        <pc:spChg chg="add mod">
          <ac:chgData name="Fernando Farias" userId="b9a59168-9c50-4fea-bfdb-b3bb5fb2500b" providerId="ADAL" clId="{95AB4A67-C8B7-4325-9078-CA856FF35737}" dt="2023-05-11T14:35:50.014" v="2578" actId="207"/>
          <ac:spMkLst>
            <pc:docMk/>
            <pc:sldMk cId="2364670911" sldId="478"/>
            <ac:spMk id="14" creationId="{A70FCD63-A056-3DFD-8C1D-8B2F8E1D3663}"/>
          </ac:spMkLst>
        </pc:spChg>
      </pc:sldChg>
      <pc:sldChg chg="addSp modSp add mod ord">
        <pc:chgData name="Fernando Farias" userId="b9a59168-9c50-4fea-bfdb-b3bb5fb2500b" providerId="ADAL" clId="{95AB4A67-C8B7-4325-9078-CA856FF35737}" dt="2023-05-11T14:34:45.745" v="2556" actId="20577"/>
        <pc:sldMkLst>
          <pc:docMk/>
          <pc:sldMk cId="3337071799" sldId="479"/>
        </pc:sldMkLst>
        <pc:spChg chg="mod">
          <ac:chgData name="Fernando Farias" userId="b9a59168-9c50-4fea-bfdb-b3bb5fb2500b" providerId="ADAL" clId="{95AB4A67-C8B7-4325-9078-CA856FF35737}" dt="2023-05-11T14:34:45.745" v="2556" actId="20577"/>
          <ac:spMkLst>
            <pc:docMk/>
            <pc:sldMk cId="3337071799" sldId="479"/>
            <ac:spMk id="4" creationId="{C23234CC-5512-9938-E869-A9229DB8B090}"/>
          </ac:spMkLst>
        </pc:spChg>
        <pc:spChg chg="mod">
          <ac:chgData name="Fernando Farias" userId="b9a59168-9c50-4fea-bfdb-b3bb5fb2500b" providerId="ADAL" clId="{95AB4A67-C8B7-4325-9078-CA856FF35737}" dt="2023-05-11T14:34:28.861" v="2542" actId="14100"/>
          <ac:spMkLst>
            <pc:docMk/>
            <pc:sldMk cId="3337071799" sldId="479"/>
            <ac:spMk id="13" creationId="{0E414519-9EC6-3D39-1F04-190C25C03856}"/>
          </ac:spMkLst>
        </pc:spChg>
        <pc:picChg chg="add mod">
          <ac:chgData name="Fernando Farias" userId="b9a59168-9c50-4fea-bfdb-b3bb5fb2500b" providerId="ADAL" clId="{95AB4A67-C8B7-4325-9078-CA856FF35737}" dt="2023-05-11T14:34:25.893" v="2541" actId="14100"/>
          <ac:picMkLst>
            <pc:docMk/>
            <pc:sldMk cId="3337071799" sldId="479"/>
            <ac:picMk id="2" creationId="{87B55C59-0DBF-DB36-C931-C64E9040FB14}"/>
          </ac:picMkLst>
        </pc:picChg>
      </pc:sldChg>
      <pc:sldChg chg="modSp add del mod">
        <pc:chgData name="Fernando Farias" userId="b9a59168-9c50-4fea-bfdb-b3bb5fb2500b" providerId="ADAL" clId="{95AB4A67-C8B7-4325-9078-CA856FF35737}" dt="2023-05-11T12:25:02.258" v="1979" actId="2696"/>
        <pc:sldMkLst>
          <pc:docMk/>
          <pc:sldMk cId="1948560957" sldId="480"/>
        </pc:sldMkLst>
        <pc:spChg chg="mod">
          <ac:chgData name="Fernando Farias" userId="b9a59168-9c50-4fea-bfdb-b3bb5fb2500b" providerId="ADAL" clId="{95AB4A67-C8B7-4325-9078-CA856FF35737}" dt="2023-05-11T11:34:53.998" v="748" actId="6549"/>
          <ac:spMkLst>
            <pc:docMk/>
            <pc:sldMk cId="1948560957" sldId="480"/>
            <ac:spMk id="13" creationId="{0E414519-9EC6-3D39-1F04-190C25C03856}"/>
          </ac:spMkLst>
        </pc:spChg>
      </pc:sldChg>
      <pc:sldChg chg="modSp add mod">
        <pc:chgData name="Fernando Farias" userId="b9a59168-9c50-4fea-bfdb-b3bb5fb2500b" providerId="ADAL" clId="{95AB4A67-C8B7-4325-9078-CA856FF35737}" dt="2023-05-11T14:34:12.198" v="2540" actId="207"/>
        <pc:sldMkLst>
          <pc:docMk/>
          <pc:sldMk cId="2588339468" sldId="480"/>
        </pc:sldMkLst>
        <pc:spChg chg="mod">
          <ac:chgData name="Fernando Farias" userId="b9a59168-9c50-4fea-bfdb-b3bb5fb2500b" providerId="ADAL" clId="{95AB4A67-C8B7-4325-9078-CA856FF35737}" dt="2023-05-11T12:25:25.556" v="1990" actId="20577"/>
          <ac:spMkLst>
            <pc:docMk/>
            <pc:sldMk cId="2588339468" sldId="480"/>
            <ac:spMk id="4" creationId="{C23234CC-5512-9938-E869-A9229DB8B090}"/>
          </ac:spMkLst>
        </pc:spChg>
        <pc:spChg chg="mod">
          <ac:chgData name="Fernando Farias" userId="b9a59168-9c50-4fea-bfdb-b3bb5fb2500b" providerId="ADAL" clId="{95AB4A67-C8B7-4325-9078-CA856FF35737}" dt="2023-05-11T14:34:12.198" v="2540" actId="207"/>
          <ac:spMkLst>
            <pc:docMk/>
            <pc:sldMk cId="2588339468" sldId="480"/>
            <ac:spMk id="13" creationId="{0E414519-9EC6-3D39-1F04-190C25C03856}"/>
          </ac:spMkLst>
        </pc:spChg>
      </pc:sldChg>
      <pc:sldChg chg="addSp delSp modSp add mod">
        <pc:chgData name="Fernando Farias" userId="b9a59168-9c50-4fea-bfdb-b3bb5fb2500b" providerId="ADAL" clId="{95AB4A67-C8B7-4325-9078-CA856FF35737}" dt="2023-05-11T12:26:44.466" v="1995" actId="2711"/>
        <pc:sldMkLst>
          <pc:docMk/>
          <pc:sldMk cId="3726058235" sldId="481"/>
        </pc:sldMkLst>
        <pc:spChg chg="add mod">
          <ac:chgData name="Fernando Farias" userId="b9a59168-9c50-4fea-bfdb-b3bb5fb2500b" providerId="ADAL" clId="{95AB4A67-C8B7-4325-9078-CA856FF35737}" dt="2023-05-11T12:26:44.466" v="1995" actId="2711"/>
          <ac:spMkLst>
            <pc:docMk/>
            <pc:sldMk cId="3726058235" sldId="481"/>
            <ac:spMk id="2" creationId="{8A87EE53-5117-8374-54E2-A0039DBDD858}"/>
          </ac:spMkLst>
        </pc:spChg>
        <pc:spChg chg="mod">
          <ac:chgData name="Fernando Farias" userId="b9a59168-9c50-4fea-bfdb-b3bb5fb2500b" providerId="ADAL" clId="{95AB4A67-C8B7-4325-9078-CA856FF35737}" dt="2023-05-11T12:12:28.882" v="1841" actId="20577"/>
          <ac:spMkLst>
            <pc:docMk/>
            <pc:sldMk cId="3726058235" sldId="481"/>
            <ac:spMk id="4" creationId="{C23234CC-5512-9938-E869-A9229DB8B090}"/>
          </ac:spMkLst>
        </pc:spChg>
        <pc:spChg chg="del">
          <ac:chgData name="Fernando Farias" userId="b9a59168-9c50-4fea-bfdb-b3bb5fb2500b" providerId="ADAL" clId="{95AB4A67-C8B7-4325-9078-CA856FF35737}" dt="2023-05-11T11:37:43.499" v="764" actId="21"/>
          <ac:spMkLst>
            <pc:docMk/>
            <pc:sldMk cId="3726058235" sldId="481"/>
            <ac:spMk id="8" creationId="{71E65A49-3FED-8BAF-5B5E-777CDE7CCDC1}"/>
          </ac:spMkLst>
        </pc:spChg>
        <pc:spChg chg="del">
          <ac:chgData name="Fernando Farias" userId="b9a59168-9c50-4fea-bfdb-b3bb5fb2500b" providerId="ADAL" clId="{95AB4A67-C8B7-4325-9078-CA856FF35737}" dt="2023-05-11T11:37:40.718" v="763" actId="21"/>
          <ac:spMkLst>
            <pc:docMk/>
            <pc:sldMk cId="3726058235" sldId="481"/>
            <ac:spMk id="11" creationId="{758F1D88-5235-ABB5-3C42-D67FAB85084F}"/>
          </ac:spMkLst>
        </pc:spChg>
        <pc:picChg chg="add mod">
          <ac:chgData name="Fernando Farias" userId="b9a59168-9c50-4fea-bfdb-b3bb5fb2500b" providerId="ADAL" clId="{95AB4A67-C8B7-4325-9078-CA856FF35737}" dt="2023-05-11T11:43:28.648" v="795" actId="1076"/>
          <ac:picMkLst>
            <pc:docMk/>
            <pc:sldMk cId="3726058235" sldId="481"/>
            <ac:picMk id="12" creationId="{3E49AA55-963D-F37B-5C76-11C2EA067E05}"/>
          </ac:picMkLst>
        </pc:picChg>
      </pc:sldChg>
      <pc:sldChg chg="addSp delSp modSp add mod">
        <pc:chgData name="Fernando Farias" userId="b9a59168-9c50-4fea-bfdb-b3bb5fb2500b" providerId="ADAL" clId="{95AB4A67-C8B7-4325-9078-CA856FF35737}" dt="2023-05-11T14:33:22.135" v="2538" actId="207"/>
        <pc:sldMkLst>
          <pc:docMk/>
          <pc:sldMk cId="632321424" sldId="482"/>
        </pc:sldMkLst>
        <pc:spChg chg="mod">
          <ac:chgData name="Fernando Farias" userId="b9a59168-9c50-4fea-bfdb-b3bb5fb2500b" providerId="ADAL" clId="{95AB4A67-C8B7-4325-9078-CA856FF35737}" dt="2023-05-11T14:20:40.147" v="2526" actId="1076"/>
          <ac:spMkLst>
            <pc:docMk/>
            <pc:sldMk cId="632321424" sldId="482"/>
            <ac:spMk id="2" creationId="{8A87EE53-5117-8374-54E2-A0039DBDD858}"/>
          </ac:spMkLst>
        </pc:spChg>
        <pc:spChg chg="mod">
          <ac:chgData name="Fernando Farias" userId="b9a59168-9c50-4fea-bfdb-b3bb5fb2500b" providerId="ADAL" clId="{95AB4A67-C8B7-4325-9078-CA856FF35737}" dt="2023-05-11T14:20:36.100" v="2525" actId="1076"/>
          <ac:spMkLst>
            <pc:docMk/>
            <pc:sldMk cId="632321424" sldId="482"/>
            <ac:spMk id="4" creationId="{C23234CC-5512-9938-E869-A9229DB8B090}"/>
          </ac:spMkLst>
        </pc:spChg>
        <pc:spChg chg="add mod">
          <ac:chgData name="Fernando Farias" userId="b9a59168-9c50-4fea-bfdb-b3bb5fb2500b" providerId="ADAL" clId="{95AB4A67-C8B7-4325-9078-CA856FF35737}" dt="2023-05-11T14:33:22.135" v="2538" actId="207"/>
          <ac:spMkLst>
            <pc:docMk/>
            <pc:sldMk cId="632321424" sldId="482"/>
            <ac:spMk id="7" creationId="{FE88B6AD-4B5B-5041-5517-A17C3AEBD836}"/>
          </ac:spMkLst>
        </pc:spChg>
        <pc:picChg chg="del">
          <ac:chgData name="Fernando Farias" userId="b9a59168-9c50-4fea-bfdb-b3bb5fb2500b" providerId="ADAL" clId="{95AB4A67-C8B7-4325-9078-CA856FF35737}" dt="2023-05-11T11:46:58.247" v="1158" actId="478"/>
          <ac:picMkLst>
            <pc:docMk/>
            <pc:sldMk cId="632321424" sldId="482"/>
            <ac:picMk id="12" creationId="{3E49AA55-963D-F37B-5C76-11C2EA067E05}"/>
          </ac:picMkLst>
        </pc:picChg>
      </pc:sldChg>
      <pc:sldChg chg="addSp delSp modSp add mod">
        <pc:chgData name="Fernando Farias" userId="b9a59168-9c50-4fea-bfdb-b3bb5fb2500b" providerId="ADAL" clId="{95AB4A67-C8B7-4325-9078-CA856FF35737}" dt="2023-05-11T12:33:36.461" v="2145" actId="6549"/>
        <pc:sldMkLst>
          <pc:docMk/>
          <pc:sldMk cId="1866718231" sldId="483"/>
        </pc:sldMkLst>
        <pc:spChg chg="mod">
          <ac:chgData name="Fernando Farias" userId="b9a59168-9c50-4fea-bfdb-b3bb5fb2500b" providerId="ADAL" clId="{95AB4A67-C8B7-4325-9078-CA856FF35737}" dt="2023-05-11T12:32:39.754" v="2138" actId="207"/>
          <ac:spMkLst>
            <pc:docMk/>
            <pc:sldMk cId="1866718231" sldId="483"/>
            <ac:spMk id="2" creationId="{8A87EE53-5117-8374-54E2-A0039DBDD858}"/>
          </ac:spMkLst>
        </pc:spChg>
        <pc:spChg chg="mod">
          <ac:chgData name="Fernando Farias" userId="b9a59168-9c50-4fea-bfdb-b3bb5fb2500b" providerId="ADAL" clId="{95AB4A67-C8B7-4325-9078-CA856FF35737}" dt="2023-05-11T11:49:19.226" v="1246" actId="20577"/>
          <ac:spMkLst>
            <pc:docMk/>
            <pc:sldMk cId="1866718231" sldId="483"/>
            <ac:spMk id="4" creationId="{C23234CC-5512-9938-E869-A9229DB8B090}"/>
          </ac:spMkLst>
        </pc:spChg>
        <pc:spChg chg="add del mod">
          <ac:chgData name="Fernando Farias" userId="b9a59168-9c50-4fea-bfdb-b3bb5fb2500b" providerId="ADAL" clId="{95AB4A67-C8B7-4325-9078-CA856FF35737}" dt="2023-05-11T11:59:04.868" v="1454"/>
          <ac:spMkLst>
            <pc:docMk/>
            <pc:sldMk cId="1866718231" sldId="483"/>
            <ac:spMk id="7" creationId="{71386391-EBAC-49BA-ECA2-88C201273CAB}"/>
          </ac:spMkLst>
        </pc:spChg>
        <pc:spChg chg="add mod">
          <ac:chgData name="Fernando Farias" userId="b9a59168-9c50-4fea-bfdb-b3bb5fb2500b" providerId="ADAL" clId="{95AB4A67-C8B7-4325-9078-CA856FF35737}" dt="2023-05-11T12:33:36.461" v="2145" actId="6549"/>
          <ac:spMkLst>
            <pc:docMk/>
            <pc:sldMk cId="1866718231" sldId="483"/>
            <ac:spMk id="8" creationId="{2B47C06A-CE82-FCC9-5F35-038EB44B50C9}"/>
          </ac:spMkLst>
        </pc:spChg>
        <pc:spChg chg="mod">
          <ac:chgData name="Fernando Farias" userId="b9a59168-9c50-4fea-bfdb-b3bb5fb2500b" providerId="ADAL" clId="{95AB4A67-C8B7-4325-9078-CA856FF35737}" dt="2023-05-11T12:32:00.031" v="2115" actId="14100"/>
          <ac:spMkLst>
            <pc:docMk/>
            <pc:sldMk cId="1866718231" sldId="483"/>
            <ac:spMk id="10" creationId="{B9057AE6-D160-2C2F-BCCB-17498935F443}"/>
          </ac:spMkLst>
        </pc:spChg>
      </pc:sldChg>
      <pc:sldChg chg="addSp delSp modSp add del mod ord">
        <pc:chgData name="Fernando Farias" userId="b9a59168-9c50-4fea-bfdb-b3bb5fb2500b" providerId="ADAL" clId="{95AB4A67-C8B7-4325-9078-CA856FF35737}" dt="2023-05-11T12:31:14.531" v="2113" actId="47"/>
        <pc:sldMkLst>
          <pc:docMk/>
          <pc:sldMk cId="3943752136" sldId="484"/>
        </pc:sldMkLst>
        <pc:spChg chg="mod">
          <ac:chgData name="Fernando Farias" userId="b9a59168-9c50-4fea-bfdb-b3bb5fb2500b" providerId="ADAL" clId="{95AB4A67-C8B7-4325-9078-CA856FF35737}" dt="2023-05-11T11:55:52.160" v="1440" actId="20577"/>
          <ac:spMkLst>
            <pc:docMk/>
            <pc:sldMk cId="3943752136" sldId="484"/>
            <ac:spMk id="4" creationId="{C23234CC-5512-9938-E869-A9229DB8B090}"/>
          </ac:spMkLst>
        </pc:spChg>
        <pc:spChg chg="del">
          <ac:chgData name="Fernando Farias" userId="b9a59168-9c50-4fea-bfdb-b3bb5fb2500b" providerId="ADAL" clId="{95AB4A67-C8B7-4325-9078-CA856FF35737}" dt="2023-05-11T11:55:55.887" v="1441" actId="21"/>
          <ac:spMkLst>
            <pc:docMk/>
            <pc:sldMk cId="3943752136" sldId="484"/>
            <ac:spMk id="11" creationId="{758F1D88-5235-ABB5-3C42-D67FAB85084F}"/>
          </ac:spMkLst>
        </pc:spChg>
        <pc:picChg chg="add mod">
          <ac:chgData name="Fernando Farias" userId="b9a59168-9c50-4fea-bfdb-b3bb5fb2500b" providerId="ADAL" clId="{95AB4A67-C8B7-4325-9078-CA856FF35737}" dt="2023-05-11T12:14:55.174" v="1862" actId="1076"/>
          <ac:picMkLst>
            <pc:docMk/>
            <pc:sldMk cId="3943752136" sldId="484"/>
            <ac:picMk id="7" creationId="{1C77EE6A-5840-77A1-B209-B1F2330CD600}"/>
          </ac:picMkLst>
        </pc:picChg>
      </pc:sldChg>
      <pc:sldChg chg="addSp delSp modSp add mod ord">
        <pc:chgData name="Fernando Farias" userId="b9a59168-9c50-4fea-bfdb-b3bb5fb2500b" providerId="ADAL" clId="{95AB4A67-C8B7-4325-9078-CA856FF35737}" dt="2023-05-11T12:55:16.314" v="2356" actId="2711"/>
        <pc:sldMkLst>
          <pc:docMk/>
          <pc:sldMk cId="4226816990" sldId="484"/>
        </pc:sldMkLst>
        <pc:spChg chg="add del mod">
          <ac:chgData name="Fernando Farias" userId="b9a59168-9c50-4fea-bfdb-b3bb5fb2500b" providerId="ADAL" clId="{95AB4A67-C8B7-4325-9078-CA856FF35737}" dt="2023-05-11T12:37:09.857" v="2208"/>
          <ac:spMkLst>
            <pc:docMk/>
            <pc:sldMk cId="4226816990" sldId="484"/>
            <ac:spMk id="7" creationId="{F7B08D6C-9A0F-A2BD-02C4-3593E9584A75}"/>
          </ac:spMkLst>
        </pc:spChg>
        <pc:spChg chg="add mod">
          <ac:chgData name="Fernando Farias" userId="b9a59168-9c50-4fea-bfdb-b3bb5fb2500b" providerId="ADAL" clId="{95AB4A67-C8B7-4325-9078-CA856FF35737}" dt="2023-05-11T12:55:16.314" v="2356" actId="2711"/>
          <ac:spMkLst>
            <pc:docMk/>
            <pc:sldMk cId="4226816990" sldId="484"/>
            <ac:spMk id="8" creationId="{A538614B-B26C-C7CB-E83D-D2482372CBE4}"/>
          </ac:spMkLst>
        </pc:spChg>
        <pc:spChg chg="add mod">
          <ac:chgData name="Fernando Farias" userId="b9a59168-9c50-4fea-bfdb-b3bb5fb2500b" providerId="ADAL" clId="{95AB4A67-C8B7-4325-9078-CA856FF35737}" dt="2023-05-11T12:37:41.678" v="2214" actId="1076"/>
          <ac:spMkLst>
            <pc:docMk/>
            <pc:sldMk cId="4226816990" sldId="484"/>
            <ac:spMk id="12" creationId="{202B66BC-8C3F-8465-1345-F3ADC4A3103C}"/>
          </ac:spMkLst>
        </pc:spChg>
        <pc:spChg chg="del">
          <ac:chgData name="Fernando Farias" userId="b9a59168-9c50-4fea-bfdb-b3bb5fb2500b" providerId="ADAL" clId="{95AB4A67-C8B7-4325-9078-CA856FF35737}" dt="2023-05-11T12:36:57.187" v="2205" actId="21"/>
          <ac:spMkLst>
            <pc:docMk/>
            <pc:sldMk cId="4226816990" sldId="484"/>
            <ac:spMk id="13" creationId="{0E414519-9EC6-3D39-1F04-190C25C03856}"/>
          </ac:spMkLst>
        </pc:spChg>
        <pc:graphicFrameChg chg="add mod">
          <ac:chgData name="Fernando Farias" userId="b9a59168-9c50-4fea-bfdb-b3bb5fb2500b" providerId="ADAL" clId="{95AB4A67-C8B7-4325-9078-CA856FF35737}" dt="2023-05-11T12:37:30.374" v="2212" actId="1076"/>
          <ac:graphicFrameMkLst>
            <pc:docMk/>
            <pc:sldMk cId="4226816990" sldId="484"/>
            <ac:graphicFrameMk id="11" creationId="{08E71354-5CB0-8DEF-4C9B-6429285E54D7}"/>
          </ac:graphicFrameMkLst>
        </pc:graphicFrameChg>
        <pc:picChg chg="del">
          <ac:chgData name="Fernando Farias" userId="b9a59168-9c50-4fea-bfdb-b3bb5fb2500b" providerId="ADAL" clId="{95AB4A67-C8B7-4325-9078-CA856FF35737}" dt="2023-05-11T12:36:59.861" v="2206" actId="21"/>
          <ac:picMkLst>
            <pc:docMk/>
            <pc:sldMk cId="4226816990" sldId="484"/>
            <ac:picMk id="2" creationId="{87B55C59-0DBF-DB36-C931-C64E9040FB14}"/>
          </ac:picMkLst>
        </pc:picChg>
      </pc:sldChg>
      <pc:sldChg chg="addSp modSp add mod">
        <pc:chgData name="Fernando Farias" userId="b9a59168-9c50-4fea-bfdb-b3bb5fb2500b" providerId="ADAL" clId="{95AB4A67-C8B7-4325-9078-CA856FF35737}" dt="2023-05-11T12:58:54.990" v="2381" actId="207"/>
        <pc:sldMkLst>
          <pc:docMk/>
          <pc:sldMk cId="632525901" sldId="485"/>
        </pc:sldMkLst>
        <pc:spChg chg="add mod">
          <ac:chgData name="Fernando Farias" userId="b9a59168-9c50-4fea-bfdb-b3bb5fb2500b" providerId="ADAL" clId="{95AB4A67-C8B7-4325-9078-CA856FF35737}" dt="2023-05-11T12:58:51.175" v="2380" actId="113"/>
          <ac:spMkLst>
            <pc:docMk/>
            <pc:sldMk cId="632525901" sldId="485"/>
            <ac:spMk id="2" creationId="{A59B27AE-AD4A-9B41-24ED-94FB0AD53565}"/>
          </ac:spMkLst>
        </pc:spChg>
        <pc:spChg chg="mod">
          <ac:chgData name="Fernando Farias" userId="b9a59168-9c50-4fea-bfdb-b3bb5fb2500b" providerId="ADAL" clId="{95AB4A67-C8B7-4325-9078-CA856FF35737}" dt="2023-05-11T12:58:54.990" v="2381" actId="207"/>
          <ac:spMkLst>
            <pc:docMk/>
            <pc:sldMk cId="632525901" sldId="485"/>
            <ac:spMk id="10" creationId="{B9057AE6-D160-2C2F-BCCB-17498935F443}"/>
          </ac:spMkLst>
        </pc:spChg>
      </pc:sldChg>
      <pc:sldChg chg="addSp delSp modSp add del mod">
        <pc:chgData name="Fernando Farias" userId="b9a59168-9c50-4fea-bfdb-b3bb5fb2500b" providerId="ADAL" clId="{95AB4A67-C8B7-4325-9078-CA856FF35737}" dt="2023-05-11T12:43:34.588" v="2296" actId="47"/>
        <pc:sldMkLst>
          <pc:docMk/>
          <pc:sldMk cId="853282441" sldId="485"/>
        </pc:sldMkLst>
        <pc:spChg chg="add del mod">
          <ac:chgData name="Fernando Farias" userId="b9a59168-9c50-4fea-bfdb-b3bb5fb2500b" providerId="ADAL" clId="{95AB4A67-C8B7-4325-9078-CA856FF35737}" dt="2023-05-11T12:43:09.561" v="2293" actId="21"/>
          <ac:spMkLst>
            <pc:docMk/>
            <pc:sldMk cId="853282441" sldId="485"/>
            <ac:spMk id="7" creationId="{F8870221-EA27-CBF0-5A96-42A280597DE6}"/>
          </ac:spMkLst>
        </pc:spChg>
        <pc:spChg chg="del">
          <ac:chgData name="Fernando Farias" userId="b9a59168-9c50-4fea-bfdb-b3bb5fb2500b" providerId="ADAL" clId="{95AB4A67-C8B7-4325-9078-CA856FF35737}" dt="2023-05-11T12:38:49.643" v="2224" actId="21"/>
          <ac:spMkLst>
            <pc:docMk/>
            <pc:sldMk cId="853282441" sldId="485"/>
            <ac:spMk id="13" creationId="{0E414519-9EC6-3D39-1F04-190C25C03856}"/>
          </ac:spMkLst>
        </pc:spChg>
        <pc:picChg chg="add mod">
          <ac:chgData name="Fernando Farias" userId="b9a59168-9c50-4fea-bfdb-b3bb5fb2500b" providerId="ADAL" clId="{95AB4A67-C8B7-4325-9078-CA856FF35737}" dt="2023-05-11T12:41:00.453" v="2261" actId="14100"/>
          <ac:picMkLst>
            <pc:docMk/>
            <pc:sldMk cId="853282441" sldId="485"/>
            <ac:picMk id="2" creationId="{8C6C334C-17DA-0536-4BA4-B87A7F543F40}"/>
          </ac:picMkLst>
        </pc:picChg>
      </pc:sldChg>
      <pc:sldChg chg="modSp add del mod">
        <pc:chgData name="Fernando Farias" userId="b9a59168-9c50-4fea-bfdb-b3bb5fb2500b" providerId="ADAL" clId="{95AB4A67-C8B7-4325-9078-CA856FF35737}" dt="2023-05-11T12:59:21.428" v="2384" actId="47"/>
        <pc:sldMkLst>
          <pc:docMk/>
          <pc:sldMk cId="3042754367" sldId="486"/>
        </pc:sldMkLst>
        <pc:spChg chg="mod">
          <ac:chgData name="Fernando Farias" userId="b9a59168-9c50-4fea-bfdb-b3bb5fb2500b" providerId="ADAL" clId="{95AB4A67-C8B7-4325-9078-CA856FF35737}" dt="2023-05-11T12:57:13.826" v="2366" actId="6549"/>
          <ac:spMkLst>
            <pc:docMk/>
            <pc:sldMk cId="3042754367" sldId="486"/>
            <ac:spMk id="10" creationId="{B9057AE6-D160-2C2F-BCCB-17498935F443}"/>
          </ac:spMkLst>
        </pc:spChg>
      </pc:sldChg>
      <pc:sldChg chg="modSp add mod">
        <pc:chgData name="Fernando Farias" userId="b9a59168-9c50-4fea-bfdb-b3bb5fb2500b" providerId="ADAL" clId="{95AB4A67-C8B7-4325-9078-CA856FF35737}" dt="2023-05-11T14:36:52.304" v="2585" actId="207"/>
        <pc:sldMkLst>
          <pc:docMk/>
          <pc:sldMk cId="3975951267" sldId="486"/>
        </pc:sldMkLst>
        <pc:spChg chg="mod">
          <ac:chgData name="Fernando Farias" userId="b9a59168-9c50-4fea-bfdb-b3bb5fb2500b" providerId="ADAL" clId="{95AB4A67-C8B7-4325-9078-CA856FF35737}" dt="2023-05-11T13:12:28.245" v="2479" actId="20577"/>
          <ac:spMkLst>
            <pc:docMk/>
            <pc:sldMk cId="3975951267" sldId="486"/>
            <ac:spMk id="2" creationId="{B46E441C-B084-453D-966A-C0E2733ADE40}"/>
          </ac:spMkLst>
        </pc:spChg>
        <pc:spChg chg="mod">
          <ac:chgData name="Fernando Farias" userId="b9a59168-9c50-4fea-bfdb-b3bb5fb2500b" providerId="ADAL" clId="{95AB4A67-C8B7-4325-9078-CA856FF35737}" dt="2023-05-11T14:36:52.304" v="2585" actId="207"/>
          <ac:spMkLst>
            <pc:docMk/>
            <pc:sldMk cId="3975951267" sldId="486"/>
            <ac:spMk id="8" creationId="{0DE8102A-5CC3-FC99-2B33-950AB78D873D}"/>
          </ac:spMkLst>
        </pc:spChg>
      </pc:sldChg>
      <pc:sldChg chg="modSp add mod">
        <pc:chgData name="Fernando Farias" userId="b9a59168-9c50-4fea-bfdb-b3bb5fb2500b" providerId="ADAL" clId="{95AB4A67-C8B7-4325-9078-CA856FF35737}" dt="2023-05-11T14:37:15.623" v="2590" actId="207"/>
        <pc:sldMkLst>
          <pc:docMk/>
          <pc:sldMk cId="1098307071" sldId="487"/>
        </pc:sldMkLst>
        <pc:spChg chg="mod">
          <ac:chgData name="Fernando Farias" userId="b9a59168-9c50-4fea-bfdb-b3bb5fb2500b" providerId="ADAL" clId="{95AB4A67-C8B7-4325-9078-CA856FF35737}" dt="2023-05-11T13:13:25.925" v="2501" actId="20577"/>
          <ac:spMkLst>
            <pc:docMk/>
            <pc:sldMk cId="1098307071" sldId="487"/>
            <ac:spMk id="2" creationId="{B46E441C-B084-453D-966A-C0E2733ADE40}"/>
          </ac:spMkLst>
        </pc:spChg>
        <pc:spChg chg="mod">
          <ac:chgData name="Fernando Farias" userId="b9a59168-9c50-4fea-bfdb-b3bb5fb2500b" providerId="ADAL" clId="{95AB4A67-C8B7-4325-9078-CA856FF35737}" dt="2023-05-11T14:37:15.623" v="2590" actId="207"/>
          <ac:spMkLst>
            <pc:docMk/>
            <pc:sldMk cId="1098307071" sldId="487"/>
            <ac:spMk id="8" creationId="{0DE8102A-5CC3-FC99-2B33-950AB78D873D}"/>
          </ac:spMkLst>
        </pc:spChg>
      </pc:sldChg>
      <pc:sldMasterChg chg="delSldLayout">
        <pc:chgData name="Fernando Farias" userId="b9a59168-9c50-4fea-bfdb-b3bb5fb2500b" providerId="ADAL" clId="{95AB4A67-C8B7-4325-9078-CA856FF35737}" dt="2023-05-11T12:59:36.123" v="2386" actId="47"/>
        <pc:sldMasterMkLst>
          <pc:docMk/>
          <pc:sldMasterMk cId="244989399" sldId="2147483665"/>
        </pc:sldMasterMkLst>
        <pc:sldLayoutChg chg="del">
          <pc:chgData name="Fernando Farias" userId="b9a59168-9c50-4fea-bfdb-b3bb5fb2500b" providerId="ADAL" clId="{95AB4A67-C8B7-4325-9078-CA856FF35737}" dt="2023-05-11T12:59:36.123" v="2386" actId="47"/>
          <pc:sldLayoutMkLst>
            <pc:docMk/>
            <pc:sldMasterMk cId="244989399" sldId="2147483665"/>
            <pc:sldLayoutMk cId="707236012" sldId="2147483706"/>
          </pc:sldLayoutMkLst>
        </pc:sldLayoutChg>
        <pc:sldLayoutChg chg="del">
          <pc:chgData name="Fernando Farias" userId="b9a59168-9c50-4fea-bfdb-b3bb5fb2500b" providerId="ADAL" clId="{95AB4A67-C8B7-4325-9078-CA856FF35737}" dt="2023-05-11T12:18:05.810" v="1881" actId="47"/>
          <pc:sldLayoutMkLst>
            <pc:docMk/>
            <pc:sldMasterMk cId="244989399" sldId="2147483665"/>
            <pc:sldLayoutMk cId="4247326897" sldId="2147483707"/>
          </pc:sldLayoutMkLst>
        </pc:sldLayoutChg>
      </pc:sldMasterChg>
    </pc:docChg>
  </pc:docChgLst>
  <pc:docChgLst>
    <pc:chgData name="Fernando Farias" userId="b9a59168-9c50-4fea-bfdb-b3bb5fb2500b" providerId="ADAL" clId="{51639F63-085F-4C0E-A966-8012117EDE4A}"/>
    <pc:docChg chg="custSel addSld delSld modSld sldOrd">
      <pc:chgData name="Fernando Farias" userId="b9a59168-9c50-4fea-bfdb-b3bb5fb2500b" providerId="ADAL" clId="{51639F63-085F-4C0E-A966-8012117EDE4A}" dt="2023-05-10T13:00:15.302" v="110"/>
      <pc:docMkLst>
        <pc:docMk/>
      </pc:docMkLst>
      <pc:sldChg chg="add">
        <pc:chgData name="Fernando Farias" userId="b9a59168-9c50-4fea-bfdb-b3bb5fb2500b" providerId="ADAL" clId="{51639F63-085F-4C0E-A966-8012117EDE4A}" dt="2023-05-10T12:48:20.840" v="86"/>
        <pc:sldMkLst>
          <pc:docMk/>
          <pc:sldMk cId="3756195766" sldId="264"/>
        </pc:sldMkLst>
      </pc:sldChg>
      <pc:sldChg chg="add">
        <pc:chgData name="Fernando Farias" userId="b9a59168-9c50-4fea-bfdb-b3bb5fb2500b" providerId="ADAL" clId="{51639F63-085F-4C0E-A966-8012117EDE4A}" dt="2023-05-10T12:48:20.840" v="86"/>
        <pc:sldMkLst>
          <pc:docMk/>
          <pc:sldMk cId="1400978053" sldId="265"/>
        </pc:sldMkLst>
      </pc:sldChg>
      <pc:sldChg chg="add">
        <pc:chgData name="Fernando Farias" userId="b9a59168-9c50-4fea-bfdb-b3bb5fb2500b" providerId="ADAL" clId="{51639F63-085F-4C0E-A966-8012117EDE4A}" dt="2023-05-10T12:48:20.840" v="86"/>
        <pc:sldMkLst>
          <pc:docMk/>
          <pc:sldMk cId="259480120" sldId="266"/>
        </pc:sldMkLst>
      </pc:sldChg>
      <pc:sldChg chg="add">
        <pc:chgData name="Fernando Farias" userId="b9a59168-9c50-4fea-bfdb-b3bb5fb2500b" providerId="ADAL" clId="{51639F63-085F-4C0E-A966-8012117EDE4A}" dt="2023-05-10T12:48:20.840" v="86"/>
        <pc:sldMkLst>
          <pc:docMk/>
          <pc:sldMk cId="3449350544" sldId="267"/>
        </pc:sldMkLst>
      </pc:sldChg>
      <pc:sldChg chg="add del">
        <pc:chgData name="Fernando Farias" userId="b9a59168-9c50-4fea-bfdb-b3bb5fb2500b" providerId="ADAL" clId="{51639F63-085F-4C0E-A966-8012117EDE4A}" dt="2023-05-10T12:55:46.953" v="102" actId="2696"/>
        <pc:sldMkLst>
          <pc:docMk/>
          <pc:sldMk cId="328809020" sldId="268"/>
        </pc:sldMkLst>
      </pc:sldChg>
      <pc:sldChg chg="add">
        <pc:chgData name="Fernando Farias" userId="b9a59168-9c50-4fea-bfdb-b3bb5fb2500b" providerId="ADAL" clId="{51639F63-085F-4C0E-A966-8012117EDE4A}" dt="2023-05-10T12:55:52.871" v="103"/>
        <pc:sldMkLst>
          <pc:docMk/>
          <pc:sldMk cId="1164623313" sldId="268"/>
        </pc:sldMkLst>
      </pc:sldChg>
      <pc:sldChg chg="add del">
        <pc:chgData name="Fernando Farias" userId="b9a59168-9c50-4fea-bfdb-b3bb5fb2500b" providerId="ADAL" clId="{51639F63-085F-4C0E-A966-8012117EDE4A}" dt="2023-05-10T12:55:46.953" v="102" actId="2696"/>
        <pc:sldMkLst>
          <pc:docMk/>
          <pc:sldMk cId="2443041393" sldId="270"/>
        </pc:sldMkLst>
      </pc:sldChg>
      <pc:sldChg chg="add">
        <pc:chgData name="Fernando Farias" userId="b9a59168-9c50-4fea-bfdb-b3bb5fb2500b" providerId="ADAL" clId="{51639F63-085F-4C0E-A966-8012117EDE4A}" dt="2023-05-10T12:55:52.871" v="103"/>
        <pc:sldMkLst>
          <pc:docMk/>
          <pc:sldMk cId="4085647931" sldId="270"/>
        </pc:sldMkLst>
      </pc:sldChg>
      <pc:sldChg chg="add del">
        <pc:chgData name="Fernando Farias" userId="b9a59168-9c50-4fea-bfdb-b3bb5fb2500b" providerId="ADAL" clId="{51639F63-085F-4C0E-A966-8012117EDE4A}" dt="2023-05-10T12:55:46.953" v="102" actId="2696"/>
        <pc:sldMkLst>
          <pc:docMk/>
          <pc:sldMk cId="1785164382" sldId="272"/>
        </pc:sldMkLst>
      </pc:sldChg>
      <pc:sldChg chg="add">
        <pc:chgData name="Fernando Farias" userId="b9a59168-9c50-4fea-bfdb-b3bb5fb2500b" providerId="ADAL" clId="{51639F63-085F-4C0E-A966-8012117EDE4A}" dt="2023-05-10T12:55:52.871" v="103"/>
        <pc:sldMkLst>
          <pc:docMk/>
          <pc:sldMk cId="3385671016" sldId="272"/>
        </pc:sldMkLst>
      </pc:sldChg>
      <pc:sldChg chg="add">
        <pc:chgData name="Fernando Farias" userId="b9a59168-9c50-4fea-bfdb-b3bb5fb2500b" providerId="ADAL" clId="{51639F63-085F-4C0E-A966-8012117EDE4A}" dt="2023-05-10T12:48:20.840" v="86"/>
        <pc:sldMkLst>
          <pc:docMk/>
          <pc:sldMk cId="2892500884" sldId="273"/>
        </pc:sldMkLst>
      </pc:sldChg>
      <pc:sldChg chg="add">
        <pc:chgData name="Fernando Farias" userId="b9a59168-9c50-4fea-bfdb-b3bb5fb2500b" providerId="ADAL" clId="{51639F63-085F-4C0E-A966-8012117EDE4A}" dt="2023-05-10T12:48:20.840" v="86"/>
        <pc:sldMkLst>
          <pc:docMk/>
          <pc:sldMk cId="3980486236" sldId="274"/>
        </pc:sldMkLst>
      </pc:sldChg>
      <pc:sldChg chg="add del">
        <pc:chgData name="Fernando Farias" userId="b9a59168-9c50-4fea-bfdb-b3bb5fb2500b" providerId="ADAL" clId="{51639F63-085F-4C0E-A966-8012117EDE4A}" dt="2023-05-10T12:50:31.376" v="89" actId="47"/>
        <pc:sldMkLst>
          <pc:docMk/>
          <pc:sldMk cId="899250658" sldId="285"/>
        </pc:sldMkLst>
      </pc:sldChg>
      <pc:sldChg chg="add del">
        <pc:chgData name="Fernando Farias" userId="b9a59168-9c50-4fea-bfdb-b3bb5fb2500b" providerId="ADAL" clId="{51639F63-085F-4C0E-A966-8012117EDE4A}" dt="2023-05-10T12:49:56.541" v="88" actId="47"/>
        <pc:sldMkLst>
          <pc:docMk/>
          <pc:sldMk cId="388262349" sldId="287"/>
        </pc:sldMkLst>
      </pc:sldChg>
      <pc:sldChg chg="add del">
        <pc:chgData name="Fernando Farias" userId="b9a59168-9c50-4fea-bfdb-b3bb5fb2500b" providerId="ADAL" clId="{51639F63-085F-4C0E-A966-8012117EDE4A}" dt="2023-05-10T12:51:07.380" v="90" actId="47"/>
        <pc:sldMkLst>
          <pc:docMk/>
          <pc:sldMk cId="2038885346" sldId="288"/>
        </pc:sldMkLst>
      </pc:sldChg>
      <pc:sldChg chg="add">
        <pc:chgData name="Fernando Farias" userId="b9a59168-9c50-4fea-bfdb-b3bb5fb2500b" providerId="ADAL" clId="{51639F63-085F-4C0E-A966-8012117EDE4A}" dt="2023-05-10T12:49:05.694" v="87"/>
        <pc:sldMkLst>
          <pc:docMk/>
          <pc:sldMk cId="4022437321" sldId="313"/>
        </pc:sldMkLst>
      </pc:sldChg>
      <pc:sldChg chg="add ord">
        <pc:chgData name="Fernando Farias" userId="b9a59168-9c50-4fea-bfdb-b3bb5fb2500b" providerId="ADAL" clId="{51639F63-085F-4C0E-A966-8012117EDE4A}" dt="2023-05-10T12:52:50.559" v="95"/>
        <pc:sldMkLst>
          <pc:docMk/>
          <pc:sldMk cId="2199017904" sldId="314"/>
        </pc:sldMkLst>
      </pc:sldChg>
      <pc:sldChg chg="add ord">
        <pc:chgData name="Fernando Farias" userId="b9a59168-9c50-4fea-bfdb-b3bb5fb2500b" providerId="ADAL" clId="{51639F63-085F-4C0E-A966-8012117EDE4A}" dt="2023-05-10T12:52:55.063" v="97"/>
        <pc:sldMkLst>
          <pc:docMk/>
          <pc:sldMk cId="2235226862" sldId="315"/>
        </pc:sldMkLst>
      </pc:sldChg>
      <pc:sldChg chg="add ord">
        <pc:chgData name="Fernando Farias" userId="b9a59168-9c50-4fea-bfdb-b3bb5fb2500b" providerId="ADAL" clId="{51639F63-085F-4C0E-A966-8012117EDE4A}" dt="2023-05-10T12:52:59.791" v="99"/>
        <pc:sldMkLst>
          <pc:docMk/>
          <pc:sldMk cId="735384793" sldId="316"/>
        </pc:sldMkLst>
      </pc:sldChg>
      <pc:sldChg chg="add">
        <pc:chgData name="Fernando Farias" userId="b9a59168-9c50-4fea-bfdb-b3bb5fb2500b" providerId="ADAL" clId="{51639F63-085F-4C0E-A966-8012117EDE4A}" dt="2023-05-10T12:49:05.694" v="87"/>
        <pc:sldMkLst>
          <pc:docMk/>
          <pc:sldMk cId="1478662193" sldId="317"/>
        </pc:sldMkLst>
      </pc:sldChg>
      <pc:sldChg chg="add">
        <pc:chgData name="Fernando Farias" userId="b9a59168-9c50-4fea-bfdb-b3bb5fb2500b" providerId="ADAL" clId="{51639F63-085F-4C0E-A966-8012117EDE4A}" dt="2023-05-10T12:49:05.694" v="87"/>
        <pc:sldMkLst>
          <pc:docMk/>
          <pc:sldMk cId="1404717463" sldId="318"/>
        </pc:sldMkLst>
      </pc:sldChg>
      <pc:sldChg chg="add del">
        <pc:chgData name="Fernando Farias" userId="b9a59168-9c50-4fea-bfdb-b3bb5fb2500b" providerId="ADAL" clId="{51639F63-085F-4C0E-A966-8012117EDE4A}" dt="2023-05-10T12:54:37.718" v="100" actId="2696"/>
        <pc:sldMkLst>
          <pc:docMk/>
          <pc:sldMk cId="1115208976" sldId="319"/>
        </pc:sldMkLst>
      </pc:sldChg>
      <pc:sldChg chg="add">
        <pc:chgData name="Fernando Farias" userId="b9a59168-9c50-4fea-bfdb-b3bb5fb2500b" providerId="ADAL" clId="{51639F63-085F-4C0E-A966-8012117EDE4A}" dt="2023-05-10T12:54:41.704" v="101"/>
        <pc:sldMkLst>
          <pc:docMk/>
          <pc:sldMk cId="1179387516" sldId="319"/>
        </pc:sldMkLst>
      </pc:sldChg>
      <pc:sldChg chg="add del">
        <pc:chgData name="Fernando Farias" userId="b9a59168-9c50-4fea-bfdb-b3bb5fb2500b" providerId="ADAL" clId="{51639F63-085F-4C0E-A966-8012117EDE4A}" dt="2023-05-10T12:51:43.295" v="91" actId="47"/>
        <pc:sldMkLst>
          <pc:docMk/>
          <pc:sldMk cId="1379016094" sldId="320"/>
        </pc:sldMkLst>
      </pc:sldChg>
      <pc:sldChg chg="add ord">
        <pc:chgData name="Fernando Farias" userId="b9a59168-9c50-4fea-bfdb-b3bb5fb2500b" providerId="ADAL" clId="{51639F63-085F-4C0E-A966-8012117EDE4A}" dt="2023-05-10T12:51:59.544" v="93"/>
        <pc:sldMkLst>
          <pc:docMk/>
          <pc:sldMk cId="3311442692" sldId="323"/>
        </pc:sldMkLst>
      </pc:sldChg>
      <pc:sldChg chg="add del">
        <pc:chgData name="Fernando Farias" userId="b9a59168-9c50-4fea-bfdb-b3bb5fb2500b" providerId="ADAL" clId="{51639F63-085F-4C0E-A966-8012117EDE4A}" dt="2023-05-10T12:54:37.718" v="100" actId="2696"/>
        <pc:sldMkLst>
          <pc:docMk/>
          <pc:sldMk cId="1906097073" sldId="324"/>
        </pc:sldMkLst>
      </pc:sldChg>
      <pc:sldChg chg="add">
        <pc:chgData name="Fernando Farias" userId="b9a59168-9c50-4fea-bfdb-b3bb5fb2500b" providerId="ADAL" clId="{51639F63-085F-4C0E-A966-8012117EDE4A}" dt="2023-05-10T12:54:41.704" v="101"/>
        <pc:sldMkLst>
          <pc:docMk/>
          <pc:sldMk cId="3202806915" sldId="324"/>
        </pc:sldMkLst>
      </pc:sldChg>
      <pc:sldChg chg="add del">
        <pc:chgData name="Fernando Farias" userId="b9a59168-9c50-4fea-bfdb-b3bb5fb2500b" providerId="ADAL" clId="{51639F63-085F-4C0E-A966-8012117EDE4A}" dt="2023-05-10T12:56:20.225" v="104" actId="47"/>
        <pc:sldMkLst>
          <pc:docMk/>
          <pc:sldMk cId="1093995526" sldId="325"/>
        </pc:sldMkLst>
      </pc:sldChg>
      <pc:sldChg chg="add del">
        <pc:chgData name="Fernando Farias" userId="b9a59168-9c50-4fea-bfdb-b3bb5fb2500b" providerId="ADAL" clId="{51639F63-085F-4C0E-A966-8012117EDE4A}" dt="2023-05-10T12:54:37.718" v="100" actId="2696"/>
        <pc:sldMkLst>
          <pc:docMk/>
          <pc:sldMk cId="3742752288" sldId="325"/>
        </pc:sldMkLst>
      </pc:sldChg>
      <pc:sldChg chg="add del">
        <pc:chgData name="Fernando Farias" userId="b9a59168-9c50-4fea-bfdb-b3bb5fb2500b" providerId="ADAL" clId="{51639F63-085F-4C0E-A966-8012117EDE4A}" dt="2023-05-10T12:54:37.718" v="100" actId="2696"/>
        <pc:sldMkLst>
          <pc:docMk/>
          <pc:sldMk cId="412521017" sldId="326"/>
        </pc:sldMkLst>
      </pc:sldChg>
      <pc:sldChg chg="add del">
        <pc:chgData name="Fernando Farias" userId="b9a59168-9c50-4fea-bfdb-b3bb5fb2500b" providerId="ADAL" clId="{51639F63-085F-4C0E-A966-8012117EDE4A}" dt="2023-05-10T12:56:50.227" v="105" actId="47"/>
        <pc:sldMkLst>
          <pc:docMk/>
          <pc:sldMk cId="3795958194" sldId="326"/>
        </pc:sldMkLst>
      </pc:sldChg>
      <pc:sldChg chg="add del">
        <pc:chgData name="Fernando Farias" userId="b9a59168-9c50-4fea-bfdb-b3bb5fb2500b" providerId="ADAL" clId="{51639F63-085F-4C0E-A966-8012117EDE4A}" dt="2023-05-10T12:54:37.718" v="100" actId="2696"/>
        <pc:sldMkLst>
          <pc:docMk/>
          <pc:sldMk cId="361695161" sldId="327"/>
        </pc:sldMkLst>
      </pc:sldChg>
      <pc:sldChg chg="add del">
        <pc:chgData name="Fernando Farias" userId="b9a59168-9c50-4fea-bfdb-b3bb5fb2500b" providerId="ADAL" clId="{51639F63-085F-4C0E-A966-8012117EDE4A}" dt="2023-05-10T12:57:03.666" v="106" actId="47"/>
        <pc:sldMkLst>
          <pc:docMk/>
          <pc:sldMk cId="495309219" sldId="327"/>
        </pc:sldMkLst>
      </pc:sldChg>
      <pc:sldChg chg="add">
        <pc:chgData name="Fernando Farias" userId="b9a59168-9c50-4fea-bfdb-b3bb5fb2500b" providerId="ADAL" clId="{51639F63-085F-4C0E-A966-8012117EDE4A}" dt="2023-05-10T12:49:05.694" v="87"/>
        <pc:sldMkLst>
          <pc:docMk/>
          <pc:sldMk cId="167675869" sldId="328"/>
        </pc:sldMkLst>
      </pc:sldChg>
      <pc:sldChg chg="add">
        <pc:chgData name="Fernando Farias" userId="b9a59168-9c50-4fea-bfdb-b3bb5fb2500b" providerId="ADAL" clId="{51639F63-085F-4C0E-A966-8012117EDE4A}" dt="2023-05-10T12:49:05.694" v="87"/>
        <pc:sldMkLst>
          <pc:docMk/>
          <pc:sldMk cId="3242178277" sldId="329"/>
        </pc:sldMkLst>
      </pc:sldChg>
      <pc:sldChg chg="add">
        <pc:chgData name="Fernando Farias" userId="b9a59168-9c50-4fea-bfdb-b3bb5fb2500b" providerId="ADAL" clId="{51639F63-085F-4C0E-A966-8012117EDE4A}" dt="2023-05-10T12:49:05.694" v="87"/>
        <pc:sldMkLst>
          <pc:docMk/>
          <pc:sldMk cId="3209132959" sldId="331"/>
        </pc:sldMkLst>
      </pc:sldChg>
      <pc:sldChg chg="add">
        <pc:chgData name="Fernando Farias" userId="b9a59168-9c50-4fea-bfdb-b3bb5fb2500b" providerId="ADAL" clId="{51639F63-085F-4C0E-A966-8012117EDE4A}" dt="2023-05-10T12:49:05.694" v="87"/>
        <pc:sldMkLst>
          <pc:docMk/>
          <pc:sldMk cId="2583974927" sldId="332"/>
        </pc:sldMkLst>
      </pc:sldChg>
      <pc:sldChg chg="delSp modSp mod">
        <pc:chgData name="Fernando Farias" userId="b9a59168-9c50-4fea-bfdb-b3bb5fb2500b" providerId="ADAL" clId="{51639F63-085F-4C0E-A966-8012117EDE4A}" dt="2023-05-10T12:14:58.164" v="85" actId="1076"/>
        <pc:sldMkLst>
          <pc:docMk/>
          <pc:sldMk cId="1135350325" sldId="399"/>
        </pc:sldMkLst>
        <pc:spChg chg="mod">
          <ac:chgData name="Fernando Farias" userId="b9a59168-9c50-4fea-bfdb-b3bb5fb2500b" providerId="ADAL" clId="{51639F63-085F-4C0E-A966-8012117EDE4A}" dt="2023-05-10T12:14:51.858" v="84" actId="20577"/>
          <ac:spMkLst>
            <pc:docMk/>
            <pc:sldMk cId="1135350325" sldId="399"/>
            <ac:spMk id="5" creationId="{00000000-0000-0000-0000-000000000000}"/>
          </ac:spMkLst>
        </pc:spChg>
        <pc:spChg chg="mod">
          <ac:chgData name="Fernando Farias" userId="b9a59168-9c50-4fea-bfdb-b3bb5fb2500b" providerId="ADAL" clId="{51639F63-085F-4C0E-A966-8012117EDE4A}" dt="2023-05-10T12:14:58.164" v="85" actId="1076"/>
          <ac:spMkLst>
            <pc:docMk/>
            <pc:sldMk cId="1135350325" sldId="399"/>
            <ac:spMk id="10" creationId="{89254705-535D-3CFE-9D8C-CDA586D24039}"/>
          </ac:spMkLst>
        </pc:spChg>
        <pc:picChg chg="del">
          <ac:chgData name="Fernando Farias" userId="b9a59168-9c50-4fea-bfdb-b3bb5fb2500b" providerId="ADAL" clId="{51639F63-085F-4C0E-A966-8012117EDE4A}" dt="2023-05-10T12:12:39.273" v="0" actId="478"/>
          <ac:picMkLst>
            <pc:docMk/>
            <pc:sldMk cId="1135350325" sldId="399"/>
            <ac:picMk id="4" creationId="{1C58BCE0-F278-805D-6DF4-3FDF8AE273C9}"/>
          </ac:picMkLst>
        </pc:picChg>
      </pc:sldChg>
      <pc:sldChg chg="ord">
        <pc:chgData name="Fernando Farias" userId="b9a59168-9c50-4fea-bfdb-b3bb5fb2500b" providerId="ADAL" clId="{51639F63-085F-4C0E-A966-8012117EDE4A}" dt="2023-05-10T13:00:12.645" v="108"/>
        <pc:sldMkLst>
          <pc:docMk/>
          <pc:sldMk cId="1290499476" sldId="404"/>
        </pc:sldMkLst>
      </pc:sldChg>
      <pc:sldChg chg="ord">
        <pc:chgData name="Fernando Farias" userId="b9a59168-9c50-4fea-bfdb-b3bb5fb2500b" providerId="ADAL" clId="{51639F63-085F-4C0E-A966-8012117EDE4A}" dt="2023-05-10T13:00:15.302" v="110"/>
        <pc:sldMkLst>
          <pc:docMk/>
          <pc:sldMk cId="2126936429" sldId="40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69920" cy="48172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4143588" y="1"/>
            <a:ext cx="3169920" cy="481727"/>
          </a:xfrm>
          <a:prstGeom prst="rect">
            <a:avLst/>
          </a:prstGeom>
        </p:spPr>
        <p:txBody>
          <a:bodyPr vert="horz" lIns="91440" tIns="45720" rIns="91440" bIns="45720" rtlCol="0"/>
          <a:lstStyle>
            <a:lvl1pPr algn="r">
              <a:defRPr sz="1200"/>
            </a:lvl1pPr>
          </a:lstStyle>
          <a:p>
            <a:fld id="{1ADFF0B0-00E6-4337-88E4-054218D1A064}" type="datetimeFigureOut">
              <a:rPr lang="en-GB" smtClean="0"/>
              <a:t>07/09/2023</a:t>
            </a:fld>
            <a:endParaRPr lang="en-GB"/>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731521" y="4620577"/>
            <a:ext cx="5852160" cy="3780473"/>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119475"/>
            <a:ext cx="3169920" cy="48172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4143588" y="9119475"/>
            <a:ext cx="3169920" cy="481726"/>
          </a:xfrm>
          <a:prstGeom prst="rect">
            <a:avLst/>
          </a:prstGeom>
        </p:spPr>
        <p:txBody>
          <a:bodyPr vert="horz" lIns="91440" tIns="45720" rIns="91440" bIns="45720" rtlCol="0" anchor="b"/>
          <a:lstStyle>
            <a:lvl1pPr algn="r">
              <a:defRPr sz="1200"/>
            </a:lvl1pPr>
          </a:lstStyle>
          <a:p>
            <a:fld id="{D290483A-52E2-41F2-9983-531F8F6461DD}" type="slidenum">
              <a:rPr lang="en-GB" smtClean="0"/>
              <a:t>‹#›</a:t>
            </a:fld>
            <a:endParaRPr lang="en-GB"/>
          </a:p>
        </p:txBody>
      </p:sp>
    </p:spTree>
    <p:extLst>
      <p:ext uri="{BB962C8B-B14F-4D97-AF65-F5344CB8AC3E}">
        <p14:creationId xmlns:p14="http://schemas.microsoft.com/office/powerpoint/2010/main" val="2234239472"/>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D290483A-52E2-41F2-9983-531F8F6461DD}" type="slidenum">
              <a:rPr lang="en-GB" smtClean="0"/>
              <a:t>1</a:t>
            </a:fld>
            <a:endParaRPr lang="en-GB"/>
          </a:p>
        </p:txBody>
      </p:sp>
    </p:spTree>
    <p:extLst>
      <p:ext uri="{BB962C8B-B14F-4D97-AF65-F5344CB8AC3E}">
        <p14:creationId xmlns:p14="http://schemas.microsoft.com/office/powerpoint/2010/main" val="1012746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290483A-52E2-41F2-9983-531F8F6461DD}" type="slidenum">
              <a:rPr lang="en-GB" smtClean="0"/>
              <a:t>7</a:t>
            </a:fld>
            <a:endParaRPr lang="en-GB"/>
          </a:p>
        </p:txBody>
      </p:sp>
    </p:spTree>
    <p:extLst>
      <p:ext uri="{BB962C8B-B14F-4D97-AF65-F5344CB8AC3E}">
        <p14:creationId xmlns:p14="http://schemas.microsoft.com/office/powerpoint/2010/main" val="1086898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290483A-52E2-41F2-9983-531F8F6461DD}" type="slidenum">
              <a:rPr lang="en-GB" smtClean="0"/>
              <a:t>10</a:t>
            </a:fld>
            <a:endParaRPr lang="en-GB"/>
          </a:p>
        </p:txBody>
      </p:sp>
    </p:spTree>
    <p:extLst>
      <p:ext uri="{BB962C8B-B14F-4D97-AF65-F5344CB8AC3E}">
        <p14:creationId xmlns:p14="http://schemas.microsoft.com/office/powerpoint/2010/main" val="1112055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290483A-52E2-41F2-9983-531F8F6461DD}" type="slidenum">
              <a:rPr lang="en-GB" smtClean="0"/>
              <a:t>14</a:t>
            </a:fld>
            <a:endParaRPr lang="en-GB"/>
          </a:p>
        </p:txBody>
      </p:sp>
    </p:spTree>
    <p:extLst>
      <p:ext uri="{BB962C8B-B14F-4D97-AF65-F5344CB8AC3E}">
        <p14:creationId xmlns:p14="http://schemas.microsoft.com/office/powerpoint/2010/main" val="1045007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290483A-52E2-41F2-9983-531F8F6461DD}" type="slidenum">
              <a:rPr lang="en-GB" smtClean="0"/>
              <a:t>15</a:t>
            </a:fld>
            <a:endParaRPr lang="en-GB"/>
          </a:p>
        </p:txBody>
      </p:sp>
    </p:spTree>
    <p:extLst>
      <p:ext uri="{BB962C8B-B14F-4D97-AF65-F5344CB8AC3E}">
        <p14:creationId xmlns:p14="http://schemas.microsoft.com/office/powerpoint/2010/main" val="3579023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290483A-52E2-41F2-9983-531F8F6461DD}" type="slidenum">
              <a:rPr lang="en-GB" smtClean="0"/>
              <a:t>16</a:t>
            </a:fld>
            <a:endParaRPr lang="en-GB"/>
          </a:p>
        </p:txBody>
      </p:sp>
    </p:spTree>
    <p:extLst>
      <p:ext uri="{BB962C8B-B14F-4D97-AF65-F5344CB8AC3E}">
        <p14:creationId xmlns:p14="http://schemas.microsoft.com/office/powerpoint/2010/main" val="42762623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290483A-52E2-41F2-9983-531F8F6461DD}" type="slidenum">
              <a:rPr lang="en-GB" smtClean="0"/>
              <a:t>17</a:t>
            </a:fld>
            <a:endParaRPr lang="en-GB"/>
          </a:p>
        </p:txBody>
      </p:sp>
    </p:spTree>
    <p:extLst>
      <p:ext uri="{BB962C8B-B14F-4D97-AF65-F5344CB8AC3E}">
        <p14:creationId xmlns:p14="http://schemas.microsoft.com/office/powerpoint/2010/main" val="3400877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normAutofit/>
          </a:bodyPr>
          <a:lstStyle>
            <a:lvl1pPr algn="ctr">
              <a:defRPr sz="3000"/>
            </a:lvl1pPr>
          </a:lstStyle>
          <a:p>
            <a:r>
              <a:rPr lang="en-US" dirty="0"/>
              <a:t>Click to edit Master title style</a:t>
            </a:r>
            <a:endParaRPr lang="en-GB"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GB" dirty="0"/>
          </a:p>
        </p:txBody>
      </p:sp>
      <p:sp>
        <p:nvSpPr>
          <p:cNvPr id="4" name="Date Placeholder 3"/>
          <p:cNvSpPr>
            <a:spLocks noGrp="1"/>
          </p:cNvSpPr>
          <p:nvPr>
            <p:ph type="dt" sz="half" idx="10"/>
          </p:nvPr>
        </p:nvSpPr>
        <p:spPr/>
        <p:txBody>
          <a:bodyPr/>
          <a:lstStyle/>
          <a:p>
            <a:fld id="{EAE1ECAD-4BD3-4311-8361-E5BB213F338F}" type="datetimeFigureOut">
              <a:rPr lang="en-GB" smtClean="0"/>
              <a:t>07/09/2023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4E01BE-6689-47C5-A8DA-A3160FEE859E}" type="slidenum">
              <a:rPr lang="en-GB" smtClean="0"/>
              <a:t>‹#›</a:t>
            </a:fld>
            <a:endParaRPr lang="en-GB"/>
          </a:p>
        </p:txBody>
      </p:sp>
    </p:spTree>
    <p:extLst>
      <p:ext uri="{BB962C8B-B14F-4D97-AF65-F5344CB8AC3E}">
        <p14:creationId xmlns:p14="http://schemas.microsoft.com/office/powerpoint/2010/main" val="2027323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AE1ECAD-4BD3-4311-8361-E5BB213F338F}" type="datetimeFigureOut">
              <a:rPr lang="en-GB" smtClean="0"/>
              <a:t>07/09/2023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4E01BE-6689-47C5-A8DA-A3160FEE859E}" type="slidenum">
              <a:rPr lang="en-GB" smtClean="0"/>
              <a:t>‹#›</a:t>
            </a:fld>
            <a:endParaRPr lang="en-GB"/>
          </a:p>
        </p:txBody>
      </p:sp>
    </p:spTree>
    <p:extLst>
      <p:ext uri="{BB962C8B-B14F-4D97-AF65-F5344CB8AC3E}">
        <p14:creationId xmlns:p14="http://schemas.microsoft.com/office/powerpoint/2010/main" val="1250208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01-Forrest Cover">
    <p:spTree>
      <p:nvGrpSpPr>
        <p:cNvPr id="1" name=""/>
        <p:cNvGrpSpPr/>
        <p:nvPr/>
      </p:nvGrpSpPr>
      <p:grpSpPr>
        <a:xfrm>
          <a:off x="0" y="0"/>
          <a:ext cx="0" cy="0"/>
          <a:chOff x="0" y="0"/>
          <a:chExt cx="0" cy="0"/>
        </a:xfrm>
      </p:grpSpPr>
      <p:sp>
        <p:nvSpPr>
          <p:cNvPr id="97283" name="Rectangle 3"/>
          <p:cNvSpPr>
            <a:spLocks noGrp="1" noChangeArrowheads="1"/>
          </p:cNvSpPr>
          <p:nvPr>
            <p:ph type="subTitle" idx="1"/>
          </p:nvPr>
        </p:nvSpPr>
        <p:spPr>
          <a:xfrm>
            <a:off x="323850" y="1655018"/>
            <a:ext cx="4248151" cy="1944688"/>
          </a:xfrm>
          <a:noFill/>
        </p:spPr>
        <p:txBody>
          <a:bodyPr/>
          <a:lstStyle>
            <a:lvl1pPr marL="0" indent="0" algn="l">
              <a:buFontTx/>
              <a:buNone/>
              <a:defRPr>
                <a:latin typeface="+mn-lt"/>
                <a:cs typeface="Arial" pitchFamily="34" charset="0"/>
              </a:defRPr>
            </a:lvl1pPr>
          </a:lstStyle>
          <a:p>
            <a:r>
              <a:rPr lang="en-US" dirty="0"/>
              <a:t>Click to edit Master subtitle style</a:t>
            </a:r>
            <a:endParaRPr lang="da-DK" dirty="0"/>
          </a:p>
        </p:txBody>
      </p:sp>
      <p:sp>
        <p:nvSpPr>
          <p:cNvPr id="7" name="Rectangle 2"/>
          <p:cNvSpPr>
            <a:spLocks noGrp="1" noChangeArrowheads="1"/>
          </p:cNvSpPr>
          <p:nvPr>
            <p:ph type="ctrTitle" hasCustomPrompt="1"/>
          </p:nvPr>
        </p:nvSpPr>
        <p:spPr>
          <a:xfrm>
            <a:off x="323850" y="267495"/>
            <a:ext cx="4248150" cy="1097108"/>
          </a:xfrm>
          <a:prstGeom prst="rect">
            <a:avLst/>
          </a:prstGeom>
          <a:noFill/>
        </p:spPr>
        <p:txBody>
          <a:bodyPr vert="horz" lIns="0" tIns="45720" rIns="91440" bIns="45720" rtlCol="0" anchor="b">
            <a:noAutofit/>
          </a:bodyPr>
          <a:lstStyle>
            <a:lvl1pPr>
              <a:defRPr lang="da-DK" sz="3700" dirty="0"/>
            </a:lvl1pPr>
          </a:lstStyle>
          <a:p>
            <a:pPr lvl="0">
              <a:lnSpc>
                <a:spcPct val="100000"/>
              </a:lnSpc>
            </a:pPr>
            <a:r>
              <a:rPr lang="da-DK" dirty="0"/>
              <a:t>FRONT PAGE </a:t>
            </a:r>
          </a:p>
        </p:txBody>
      </p:sp>
    </p:spTree>
    <p:extLst>
      <p:ext uri="{BB962C8B-B14F-4D97-AF65-F5344CB8AC3E}">
        <p14:creationId xmlns:p14="http://schemas.microsoft.com/office/powerpoint/2010/main" val="1587037651"/>
      </p:ext>
    </p:extLst>
  </p:cSld>
  <p:clrMapOvr>
    <a:masterClrMapping/>
  </p:clrMapOvr>
  <p:transition>
    <p:fade/>
  </p:transition>
  <p:extLst>
    <p:ext uri="{DCECCB84-F9BA-43D5-87BE-67443E8EF086}">
      <p15:sldGuideLst xmlns:p15="http://schemas.microsoft.com/office/powerpoint/2012/main">
        <p15:guide id="1" orient="horz" pos="1215">
          <p15:clr>
            <a:srgbClr val="FBAE40"/>
          </p15:clr>
        </p15:guide>
        <p15:guide id="2" pos="216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AE1ECAD-4BD3-4311-8361-E5BB213F338F}" type="datetimeFigureOut">
              <a:rPr lang="en-GB" smtClean="0"/>
              <a:t>07/09/2023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4E01BE-6689-47C5-A8DA-A3160FEE859E}" type="slidenum">
              <a:rPr lang="en-GB" smtClean="0"/>
              <a:t>‹#›</a:t>
            </a:fld>
            <a:endParaRPr lang="en-GB"/>
          </a:p>
        </p:txBody>
      </p:sp>
    </p:spTree>
    <p:extLst>
      <p:ext uri="{BB962C8B-B14F-4D97-AF65-F5344CB8AC3E}">
        <p14:creationId xmlns:p14="http://schemas.microsoft.com/office/powerpoint/2010/main" val="1566043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normAutofit/>
          </a:bodyPr>
          <a:lstStyle>
            <a:lvl1pPr>
              <a:defRPr sz="3600"/>
            </a:lvl1pPr>
          </a:lstStyle>
          <a:p>
            <a:r>
              <a:rPr lang="en-US" dirty="0"/>
              <a:t>Click to edit Master title style</a:t>
            </a:r>
            <a:endParaRPr lang="en-GB"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AE1ECAD-4BD3-4311-8361-E5BB213F338F}" type="datetimeFigureOut">
              <a:rPr lang="en-GB" smtClean="0"/>
              <a:t>07/09/2023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4E01BE-6689-47C5-A8DA-A3160FEE859E}" type="slidenum">
              <a:rPr lang="en-GB" smtClean="0"/>
              <a:t>‹#›</a:t>
            </a:fld>
            <a:endParaRPr lang="en-GB"/>
          </a:p>
        </p:txBody>
      </p:sp>
    </p:spTree>
    <p:extLst>
      <p:ext uri="{BB962C8B-B14F-4D97-AF65-F5344CB8AC3E}">
        <p14:creationId xmlns:p14="http://schemas.microsoft.com/office/powerpoint/2010/main" val="3050487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712694"/>
            <a:ext cx="7886700" cy="999075"/>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628650" y="1761565"/>
            <a:ext cx="3886200" cy="287115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29150" y="1761565"/>
            <a:ext cx="3886200" cy="287115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AE1ECAD-4BD3-4311-8361-E5BB213F338F}" type="datetimeFigureOut">
              <a:rPr lang="en-GB" smtClean="0"/>
              <a:t>07/09/2023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14E01BE-6689-47C5-A8DA-A3160FEE859E}" type="slidenum">
              <a:rPr lang="en-GB" smtClean="0"/>
              <a:t>‹#›</a:t>
            </a:fld>
            <a:endParaRPr lang="en-GB"/>
          </a:p>
        </p:txBody>
      </p:sp>
    </p:spTree>
    <p:extLst>
      <p:ext uri="{BB962C8B-B14F-4D97-AF65-F5344CB8AC3E}">
        <p14:creationId xmlns:p14="http://schemas.microsoft.com/office/powerpoint/2010/main" val="3651431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dirty="0"/>
              <a:t>Click to edit Master title style</a:t>
            </a:r>
            <a:endParaRPr lang="en-GB"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AE1ECAD-4BD3-4311-8361-E5BB213F338F}" type="datetimeFigureOut">
              <a:rPr lang="en-GB" smtClean="0"/>
              <a:t>07/09/2023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14E01BE-6689-47C5-A8DA-A3160FEE859E}" type="slidenum">
              <a:rPr lang="en-GB" smtClean="0"/>
              <a:t>‹#›</a:t>
            </a:fld>
            <a:endParaRPr lang="en-GB"/>
          </a:p>
        </p:txBody>
      </p:sp>
    </p:spTree>
    <p:extLst>
      <p:ext uri="{BB962C8B-B14F-4D97-AF65-F5344CB8AC3E}">
        <p14:creationId xmlns:p14="http://schemas.microsoft.com/office/powerpoint/2010/main" val="1630902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AE1ECAD-4BD3-4311-8361-E5BB213F338F}" type="datetimeFigureOut">
              <a:rPr lang="en-GB" smtClean="0"/>
              <a:t>07/09/2023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14E01BE-6689-47C5-A8DA-A3160FEE859E}" type="slidenum">
              <a:rPr lang="en-GB" smtClean="0"/>
              <a:t>‹#›</a:t>
            </a:fld>
            <a:endParaRPr lang="en-GB"/>
          </a:p>
        </p:txBody>
      </p:sp>
    </p:spTree>
    <p:extLst>
      <p:ext uri="{BB962C8B-B14F-4D97-AF65-F5344CB8AC3E}">
        <p14:creationId xmlns:p14="http://schemas.microsoft.com/office/powerpoint/2010/main" val="2364426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E1ECAD-4BD3-4311-8361-E5BB213F338F}" type="datetimeFigureOut">
              <a:rPr lang="en-GB" smtClean="0"/>
              <a:t>07/09/2023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14E01BE-6689-47C5-A8DA-A3160FEE859E}" type="slidenum">
              <a:rPr lang="en-GB" smtClean="0"/>
              <a:t>‹#›</a:t>
            </a:fld>
            <a:endParaRPr lang="en-GB"/>
          </a:p>
        </p:txBody>
      </p:sp>
    </p:spTree>
    <p:extLst>
      <p:ext uri="{BB962C8B-B14F-4D97-AF65-F5344CB8AC3E}">
        <p14:creationId xmlns:p14="http://schemas.microsoft.com/office/powerpoint/2010/main" val="1302975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AE1ECAD-4BD3-4311-8361-E5BB213F338F}" type="datetimeFigureOut">
              <a:rPr lang="en-GB" smtClean="0"/>
              <a:t>07/09/2023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14E01BE-6689-47C5-A8DA-A3160FEE859E}" type="slidenum">
              <a:rPr lang="en-GB" smtClean="0"/>
              <a:t>‹#›</a:t>
            </a:fld>
            <a:endParaRPr lang="en-GB"/>
          </a:p>
        </p:txBody>
      </p:sp>
    </p:spTree>
    <p:extLst>
      <p:ext uri="{BB962C8B-B14F-4D97-AF65-F5344CB8AC3E}">
        <p14:creationId xmlns:p14="http://schemas.microsoft.com/office/powerpoint/2010/main" val="1014568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AE1ECAD-4BD3-4311-8361-E5BB213F338F}" type="datetimeFigureOut">
              <a:rPr lang="en-GB" smtClean="0"/>
              <a:t>07/09/2023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14E01BE-6689-47C5-A8DA-A3160FEE859E}" type="slidenum">
              <a:rPr lang="en-GB" smtClean="0"/>
              <a:t>‹#›</a:t>
            </a:fld>
            <a:endParaRPr lang="en-GB"/>
          </a:p>
        </p:txBody>
      </p:sp>
    </p:spTree>
    <p:extLst>
      <p:ext uri="{BB962C8B-B14F-4D97-AF65-F5344CB8AC3E}">
        <p14:creationId xmlns:p14="http://schemas.microsoft.com/office/powerpoint/2010/main" val="277599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942693"/>
            <a:ext cx="7886700" cy="850638"/>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628649" y="1855694"/>
            <a:ext cx="8225389" cy="3049197"/>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EAE1ECAD-4BD3-4311-8361-E5BB213F338F}" type="datetimeFigureOut">
              <a:rPr lang="en-GB" smtClean="0"/>
              <a:t>10/09/2023</a:t>
            </a:fld>
            <a:endParaRPr lang="en-GB"/>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C14E01BE-6689-47C5-A8DA-A3160FEE859E}" type="slidenum">
              <a:rPr lang="en-GB" smtClean="0"/>
              <a:t>‹#›</a:t>
            </a:fld>
            <a:endParaRPr lang="en-GB"/>
          </a:p>
        </p:txBody>
      </p:sp>
      <p:pic>
        <p:nvPicPr>
          <p:cNvPr id="7" name="Picture 6" descr="A picture containing graphical user interface&#10;&#10;Description automatically generated">
            <a:extLst>
              <a:ext uri="{FF2B5EF4-FFF2-40B4-BE49-F238E27FC236}">
                <a16:creationId xmlns:a16="http://schemas.microsoft.com/office/drawing/2014/main" id="{0C073D3B-CE28-1222-DE8F-4747AB8B8EF7}"/>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l="16844" t="21599" r="11940" b="24755"/>
          <a:stretch/>
        </p:blipFill>
        <p:spPr bwMode="auto">
          <a:xfrm>
            <a:off x="2310245" y="211992"/>
            <a:ext cx="2289449" cy="730701"/>
          </a:xfrm>
          <a:prstGeom prst="rect">
            <a:avLst/>
          </a:prstGeom>
          <a:ln>
            <a:noFill/>
          </a:ln>
          <a:extLst>
            <a:ext uri="{53640926-AAD7-44D8-BBD7-CCE9431645EC}">
              <a14:shadowObscured xmlns:a14="http://schemas.microsoft.com/office/drawing/2010/main"/>
            </a:ext>
          </a:extLst>
        </p:spPr>
      </p:pic>
      <p:pic>
        <p:nvPicPr>
          <p:cNvPr id="8" name="Picture 7" descr="Logo&#10;&#10;Description automatically generated with medium confidence">
            <a:extLst>
              <a:ext uri="{FF2B5EF4-FFF2-40B4-BE49-F238E27FC236}">
                <a16:creationId xmlns:a16="http://schemas.microsoft.com/office/drawing/2014/main" id="{D371C9A1-726A-C140-A2E0-8F6FC558DADB}"/>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681560" y="290568"/>
            <a:ext cx="1806664" cy="477346"/>
          </a:xfrm>
          <a:prstGeom prst="rect">
            <a:avLst/>
          </a:prstGeom>
        </p:spPr>
      </p:pic>
      <p:pic>
        <p:nvPicPr>
          <p:cNvPr id="9" name="Picture 5">
            <a:extLst>
              <a:ext uri="{FF2B5EF4-FFF2-40B4-BE49-F238E27FC236}">
                <a16:creationId xmlns:a16="http://schemas.microsoft.com/office/drawing/2014/main" id="{A2F662AF-EC01-0E4A-2FBB-D339BEF1EB17}"/>
              </a:ext>
            </a:extLst>
          </p:cNvPr>
          <p:cNvPicPr>
            <a:picLocks noChangeAspect="1"/>
          </p:cNvPicPr>
          <p:nvPr userDrawn="1"/>
        </p:nvPicPr>
        <p:blipFill>
          <a:blip r:embed="rId15"/>
          <a:stretch>
            <a:fillRect/>
          </a:stretch>
        </p:blipFill>
        <p:spPr>
          <a:xfrm>
            <a:off x="339849" y="242717"/>
            <a:ext cx="1921907" cy="556442"/>
          </a:xfrm>
          <a:prstGeom prst="rect">
            <a:avLst/>
          </a:prstGeom>
        </p:spPr>
      </p:pic>
      <p:pic>
        <p:nvPicPr>
          <p:cNvPr id="10" name="Picture 1905970987">
            <a:extLst>
              <a:ext uri="{FF2B5EF4-FFF2-40B4-BE49-F238E27FC236}">
                <a16:creationId xmlns:a16="http://schemas.microsoft.com/office/drawing/2014/main" id="{1CDE3721-EABE-A85C-E884-8E7DBE2ABEF0}"/>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6570090" y="228230"/>
            <a:ext cx="1886055" cy="611124"/>
          </a:xfrm>
          <a:prstGeom prst="rect">
            <a:avLst/>
          </a:prstGeom>
        </p:spPr>
      </p:pic>
    </p:spTree>
    <p:extLst>
      <p:ext uri="{BB962C8B-B14F-4D97-AF65-F5344CB8AC3E}">
        <p14:creationId xmlns:p14="http://schemas.microsoft.com/office/powerpoint/2010/main" val="244989399"/>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705" r:id="rId11"/>
  </p:sldLayoutIdLst>
  <p:txStyles>
    <p:titleStyle>
      <a:lvl1pPr marL="0" algn="l" defTabSz="685800" rtl="0" eaLnBrk="1" latinLnBrk="0" hangingPunct="1">
        <a:lnSpc>
          <a:spcPct val="90000"/>
        </a:lnSpc>
        <a:spcBef>
          <a:spcPct val="0"/>
        </a:spcBef>
        <a:buNone/>
        <a:defRPr lang="en-GB" sz="2400" b="1" kern="1200" dirty="0">
          <a:solidFill>
            <a:srgbClr val="22B198"/>
          </a:solidFill>
          <a:latin typeface="+mn-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1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2.png"/><Relationship Id="rId11" Type="http://schemas.openxmlformats.org/officeDocument/2006/relationships/image" Target="../media/image4.png"/><Relationship Id="rId5" Type="http://schemas.openxmlformats.org/officeDocument/2006/relationships/image" Target="../media/image6.png"/><Relationship Id="rId10" Type="http://schemas.openxmlformats.org/officeDocument/2006/relationships/image" Target="../media/image3.png"/><Relationship Id="rId4" Type="http://schemas.openxmlformats.org/officeDocument/2006/relationships/image" Target="../media/image1.jpeg"/><Relationship Id="rId9" Type="http://schemas.openxmlformats.org/officeDocument/2006/relationships/image" Target="../media/image9.emf"/></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mailto:Dominic.Sheldon@Ricardo.com" TargetMode="Externa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1.png"/><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0">
            <a:extLst>
              <a:ext uri="{FF2B5EF4-FFF2-40B4-BE49-F238E27FC236}">
                <a16:creationId xmlns:a16="http://schemas.microsoft.com/office/drawing/2014/main" id="{6F1A711D-7988-434F-B85F-166983E939E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935315" y="4542517"/>
            <a:ext cx="1041662" cy="506021"/>
          </a:xfrm>
          <a:prstGeom prst="rect">
            <a:avLst/>
          </a:prstGeom>
        </p:spPr>
      </p:pic>
      <p:pic>
        <p:nvPicPr>
          <p:cNvPr id="2" name="Picture 1" descr="A picture containing graphical user interface&#10;&#10;Description automatically generated">
            <a:extLst>
              <a:ext uri="{FF2B5EF4-FFF2-40B4-BE49-F238E27FC236}">
                <a16:creationId xmlns:a16="http://schemas.microsoft.com/office/drawing/2014/main" id="{B1CE6DB0-A1EA-E65E-4BF4-E295CB1D3BA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6844" t="21599" r="11940" b="24755"/>
          <a:stretch/>
        </p:blipFill>
        <p:spPr bwMode="auto">
          <a:xfrm>
            <a:off x="2310245" y="211992"/>
            <a:ext cx="2289449" cy="730701"/>
          </a:xfrm>
          <a:prstGeom prst="rect">
            <a:avLst/>
          </a:prstGeom>
          <a:ln>
            <a:noFill/>
          </a:ln>
          <a:extLst>
            <a:ext uri="{53640926-AAD7-44D8-BBD7-CCE9431645EC}">
              <a14:shadowObscured xmlns:a14="http://schemas.microsoft.com/office/drawing/2010/main"/>
            </a:ext>
          </a:extLst>
        </p:spPr>
      </p:pic>
      <p:pic>
        <p:nvPicPr>
          <p:cNvPr id="13" name="Picture 12">
            <a:extLst>
              <a:ext uri="{FF2B5EF4-FFF2-40B4-BE49-F238E27FC236}">
                <a16:creationId xmlns:a16="http://schemas.microsoft.com/office/drawing/2014/main" id="{7DF7E842-B50E-3DA2-8CDE-BD64DF58CF29}"/>
              </a:ext>
            </a:extLst>
          </p:cNvPr>
          <p:cNvPicPr>
            <a:picLocks noChangeAspect="1"/>
          </p:cNvPicPr>
          <p:nvPr/>
        </p:nvPicPr>
        <p:blipFill>
          <a:blip r:embed="rId5"/>
          <a:stretch>
            <a:fillRect/>
          </a:stretch>
        </p:blipFill>
        <p:spPr>
          <a:xfrm>
            <a:off x="4090133" y="4032452"/>
            <a:ext cx="3186197" cy="1076322"/>
          </a:xfrm>
          <a:prstGeom prst="rect">
            <a:avLst/>
          </a:prstGeom>
        </p:spPr>
      </p:pic>
      <p:pic>
        <p:nvPicPr>
          <p:cNvPr id="6" name="Picture 5" descr="Logo&#10;&#10;Description automatically generated with medium confidence">
            <a:extLst>
              <a:ext uri="{FF2B5EF4-FFF2-40B4-BE49-F238E27FC236}">
                <a16:creationId xmlns:a16="http://schemas.microsoft.com/office/drawing/2014/main" id="{667ED17C-BBBD-3D0E-4866-844E360E5D3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81560" y="290568"/>
            <a:ext cx="1806664" cy="477346"/>
          </a:xfrm>
          <a:prstGeom prst="rect">
            <a:avLst/>
          </a:prstGeom>
        </p:spPr>
      </p:pic>
      <p:pic>
        <p:nvPicPr>
          <p:cNvPr id="14" name="Picture 10">
            <a:extLst>
              <a:ext uri="{FF2B5EF4-FFF2-40B4-BE49-F238E27FC236}">
                <a16:creationId xmlns:a16="http://schemas.microsoft.com/office/drawing/2014/main" id="{1C8A3BC9-82F4-0A07-B4AA-F61EC529BF9D}"/>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2001410" y="4130602"/>
            <a:ext cx="880023" cy="880023"/>
          </a:xfrm>
          <a:prstGeom prst="rect">
            <a:avLst/>
          </a:prstGeom>
        </p:spPr>
      </p:pic>
      <p:pic>
        <p:nvPicPr>
          <p:cNvPr id="15" name="Picture 14" descr="Logo&#10;&#10;Description automatically generated">
            <a:extLst>
              <a:ext uri="{FF2B5EF4-FFF2-40B4-BE49-F238E27FC236}">
                <a16:creationId xmlns:a16="http://schemas.microsoft.com/office/drawing/2014/main" id="{314276ED-277E-ECE1-C0FF-0DA582D2CA0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58489" y="4161630"/>
            <a:ext cx="636905" cy="848995"/>
          </a:xfrm>
          <a:prstGeom prst="rect">
            <a:avLst/>
          </a:prstGeom>
        </p:spPr>
      </p:pic>
      <p:pic>
        <p:nvPicPr>
          <p:cNvPr id="7" name="Billede 12">
            <a:extLst>
              <a:ext uri="{FF2B5EF4-FFF2-40B4-BE49-F238E27FC236}">
                <a16:creationId xmlns:a16="http://schemas.microsoft.com/office/drawing/2014/main" id="{62705F48-B865-8E7D-B07D-067BB8236394}"/>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388870" y="4246286"/>
            <a:ext cx="1340188" cy="648654"/>
          </a:xfrm>
          <a:prstGeom prst="rect">
            <a:avLst/>
          </a:prstGeom>
        </p:spPr>
      </p:pic>
      <p:pic>
        <p:nvPicPr>
          <p:cNvPr id="16" name="Picture 5">
            <a:extLst>
              <a:ext uri="{FF2B5EF4-FFF2-40B4-BE49-F238E27FC236}">
                <a16:creationId xmlns:a16="http://schemas.microsoft.com/office/drawing/2014/main" id="{5A3094C3-33C8-434B-A450-109A7C1068B6}"/>
              </a:ext>
            </a:extLst>
          </p:cNvPr>
          <p:cNvPicPr>
            <a:picLocks noChangeAspect="1"/>
          </p:cNvPicPr>
          <p:nvPr/>
        </p:nvPicPr>
        <p:blipFill>
          <a:blip r:embed="rId10"/>
          <a:stretch>
            <a:fillRect/>
          </a:stretch>
        </p:blipFill>
        <p:spPr>
          <a:xfrm>
            <a:off x="339849" y="242717"/>
            <a:ext cx="1921907" cy="556442"/>
          </a:xfrm>
          <a:prstGeom prst="rect">
            <a:avLst/>
          </a:prstGeom>
        </p:spPr>
      </p:pic>
      <p:pic>
        <p:nvPicPr>
          <p:cNvPr id="17" name="Picture 1905970987">
            <a:extLst>
              <a:ext uri="{FF2B5EF4-FFF2-40B4-BE49-F238E27FC236}">
                <a16:creationId xmlns:a16="http://schemas.microsoft.com/office/drawing/2014/main" id="{65CA0958-9DF0-48A8-93A3-8E0A91A9C95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570090" y="228230"/>
            <a:ext cx="1886055" cy="611124"/>
          </a:xfrm>
          <a:prstGeom prst="rect">
            <a:avLst/>
          </a:prstGeom>
        </p:spPr>
      </p:pic>
      <p:sp>
        <p:nvSpPr>
          <p:cNvPr id="3" name="Undertitel 4">
            <a:extLst>
              <a:ext uri="{FF2B5EF4-FFF2-40B4-BE49-F238E27FC236}">
                <a16:creationId xmlns:a16="http://schemas.microsoft.com/office/drawing/2014/main" id="{30B05694-4343-F46E-6AD1-293B1421B287}"/>
              </a:ext>
            </a:extLst>
          </p:cNvPr>
          <p:cNvSpPr>
            <a:spLocks noGrp="1"/>
          </p:cNvSpPr>
          <p:nvPr>
            <p:ph type="subTitle" idx="1"/>
          </p:nvPr>
        </p:nvSpPr>
        <p:spPr>
          <a:xfrm>
            <a:off x="5138761" y="2573425"/>
            <a:ext cx="3642913" cy="1132364"/>
          </a:xfrm>
        </p:spPr>
        <p:txBody>
          <a:bodyPr>
            <a:normAutofit/>
          </a:bodyPr>
          <a:lstStyle/>
          <a:p>
            <a:r>
              <a:rPr lang="da-DK" b="1" dirty="0">
                <a:solidFill>
                  <a:srgbClr val="27927F"/>
                </a:solidFill>
              </a:rPr>
              <a:t>Dominic Sheldon</a:t>
            </a:r>
          </a:p>
          <a:p>
            <a:r>
              <a:rPr lang="da-DK" b="1" dirty="0">
                <a:solidFill>
                  <a:srgbClr val="27927F"/>
                </a:solidFill>
              </a:rPr>
              <a:t>Ricardo Energy &amp; Environment</a:t>
            </a:r>
          </a:p>
        </p:txBody>
      </p:sp>
      <p:sp>
        <p:nvSpPr>
          <p:cNvPr id="4" name="TextBox 3">
            <a:extLst>
              <a:ext uri="{FF2B5EF4-FFF2-40B4-BE49-F238E27FC236}">
                <a16:creationId xmlns:a16="http://schemas.microsoft.com/office/drawing/2014/main" id="{A09D8F85-FD7D-1209-E0E3-F6523843661F}"/>
              </a:ext>
            </a:extLst>
          </p:cNvPr>
          <p:cNvSpPr txBox="1"/>
          <p:nvPr/>
        </p:nvSpPr>
        <p:spPr>
          <a:xfrm>
            <a:off x="800986" y="1272553"/>
            <a:ext cx="7326546" cy="830997"/>
          </a:xfrm>
          <a:prstGeom prst="rect">
            <a:avLst/>
          </a:prstGeom>
          <a:noFill/>
        </p:spPr>
        <p:txBody>
          <a:bodyPr wrap="square">
            <a:spAutoFit/>
          </a:bodyPr>
          <a:lstStyle/>
          <a:p>
            <a:pPr algn="ctr"/>
            <a:r>
              <a:rPr lang="en-GB" sz="2400" b="1" i="0" dirty="0">
                <a:solidFill>
                  <a:srgbClr val="25B199"/>
                </a:solidFill>
                <a:effectLst/>
                <a:latin typeface="Calibri" panose="020F0502020204030204" pitchFamily="34" charset="0"/>
              </a:rPr>
              <a:t>Tracking Progress of the Mitigation Commitments of Nationally Determined Contributions (NDCs)</a:t>
            </a:r>
            <a:r>
              <a:rPr lang="en-GB" sz="2400" b="0" i="0" dirty="0">
                <a:solidFill>
                  <a:srgbClr val="25B199"/>
                </a:solidFill>
                <a:effectLst/>
                <a:latin typeface="Calibri" panose="020F0502020204030204" pitchFamily="34" charset="0"/>
              </a:rPr>
              <a:t> </a:t>
            </a:r>
            <a:endParaRPr lang="en-DK" sz="3200" b="1" dirty="0"/>
          </a:p>
        </p:txBody>
      </p:sp>
      <p:sp>
        <p:nvSpPr>
          <p:cNvPr id="5" name="TextBox 4">
            <a:extLst>
              <a:ext uri="{FF2B5EF4-FFF2-40B4-BE49-F238E27FC236}">
                <a16:creationId xmlns:a16="http://schemas.microsoft.com/office/drawing/2014/main" id="{33D699E1-4915-BEF8-1AD3-F740D8B71DC4}"/>
              </a:ext>
            </a:extLst>
          </p:cNvPr>
          <p:cNvSpPr txBox="1"/>
          <p:nvPr/>
        </p:nvSpPr>
        <p:spPr>
          <a:xfrm>
            <a:off x="936642" y="2639242"/>
            <a:ext cx="3186196" cy="646986"/>
          </a:xfrm>
          <a:prstGeom prst="roundRect">
            <a:avLst/>
          </a:prstGeom>
          <a:solidFill>
            <a:srgbClr val="22B198"/>
          </a:solidFill>
        </p:spPr>
        <p:txBody>
          <a:bodyPr wrap="square">
            <a:spAutoFit/>
          </a:bodyPr>
          <a:lstStyle/>
          <a:p>
            <a:pPr algn="ctr"/>
            <a:r>
              <a:rPr lang="en-US" sz="1600" b="1" dirty="0">
                <a:solidFill>
                  <a:schemeClr val="bg1"/>
                </a:solidFill>
              </a:rPr>
              <a:t>Presentation: Projections </a:t>
            </a:r>
            <a:r>
              <a:rPr lang="en-US" sz="1600" b="1">
                <a:solidFill>
                  <a:schemeClr val="bg1"/>
                </a:solidFill>
              </a:rPr>
              <a:t>and  Mitigation </a:t>
            </a:r>
            <a:r>
              <a:rPr lang="en-US" sz="1600" b="1" dirty="0">
                <a:solidFill>
                  <a:schemeClr val="bg1"/>
                </a:solidFill>
              </a:rPr>
              <a:t>tracking</a:t>
            </a:r>
          </a:p>
        </p:txBody>
      </p:sp>
    </p:spTree>
    <p:extLst>
      <p:ext uri="{BB962C8B-B14F-4D97-AF65-F5344CB8AC3E}">
        <p14:creationId xmlns:p14="http://schemas.microsoft.com/office/powerpoint/2010/main" val="95928373"/>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23234CC-5512-9938-E869-A9229DB8B090}"/>
              </a:ext>
            </a:extLst>
          </p:cNvPr>
          <p:cNvSpPr txBox="1">
            <a:spLocks/>
          </p:cNvSpPr>
          <p:nvPr/>
        </p:nvSpPr>
        <p:spPr>
          <a:xfrm>
            <a:off x="367750" y="1178428"/>
            <a:ext cx="8176683" cy="481585"/>
          </a:xfrm>
          <a:prstGeom prst="rect">
            <a:avLst/>
          </a:prstGeom>
        </p:spPr>
        <p:txBody>
          <a:bodyPr vert="horz" lIns="68580" tIns="34290" rIns="68580" bIns="34290" rtlCol="0" anchor="ctr">
            <a:normAutofit/>
          </a:bodyPr>
          <a:lstStyle>
            <a:lvl1pPr algn="l" defTabSz="685800" rtl="0" eaLnBrk="1" latinLnBrk="0" hangingPunct="1">
              <a:lnSpc>
                <a:spcPct val="90000"/>
              </a:lnSpc>
              <a:spcBef>
                <a:spcPct val="0"/>
              </a:spcBef>
              <a:buNone/>
              <a:defRPr sz="2400" b="1" kern="1200">
                <a:solidFill>
                  <a:schemeClr val="tx1"/>
                </a:solidFill>
                <a:latin typeface="+mn-lt"/>
                <a:ea typeface="+mj-ea"/>
                <a:cs typeface="+mj-cs"/>
              </a:defRPr>
            </a:lvl1pPr>
          </a:lstStyle>
          <a:p>
            <a:r>
              <a:rPr lang="en-US" dirty="0">
                <a:solidFill>
                  <a:srgbClr val="22B198"/>
                </a:solidFill>
              </a:rPr>
              <a:t>Developing projections</a:t>
            </a:r>
          </a:p>
          <a:p>
            <a:endParaRPr lang="en-US" sz="1800" dirty="0">
              <a:solidFill>
                <a:srgbClr val="22B198"/>
              </a:solidFill>
            </a:endParaRPr>
          </a:p>
        </p:txBody>
      </p:sp>
      <p:pic>
        <p:nvPicPr>
          <p:cNvPr id="12" name="Picture 11">
            <a:extLst>
              <a:ext uri="{FF2B5EF4-FFF2-40B4-BE49-F238E27FC236}">
                <a16:creationId xmlns:a16="http://schemas.microsoft.com/office/drawing/2014/main" id="{3E49AA55-963D-F37B-5C76-11C2EA067E0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309791" y="1119963"/>
            <a:ext cx="6524418" cy="3813064"/>
          </a:xfrm>
          <a:prstGeom prst="rect">
            <a:avLst/>
          </a:prstGeom>
        </p:spPr>
      </p:pic>
    </p:spTree>
    <p:extLst>
      <p:ext uri="{BB962C8B-B14F-4D97-AF65-F5344CB8AC3E}">
        <p14:creationId xmlns:p14="http://schemas.microsoft.com/office/powerpoint/2010/main" val="37260582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74C21A8-EAE8-27A6-E42E-D0F3CCA0704B}"/>
              </a:ext>
            </a:extLst>
          </p:cNvPr>
          <p:cNvSpPr>
            <a:spLocks noGrp="1"/>
          </p:cNvSpPr>
          <p:nvPr>
            <p:ph type="title"/>
          </p:nvPr>
        </p:nvSpPr>
        <p:spPr>
          <a:xfrm>
            <a:off x="281320" y="701689"/>
            <a:ext cx="7886700" cy="850638"/>
          </a:xfrm>
        </p:spPr>
        <p:txBody>
          <a:bodyPr/>
          <a:lstStyle/>
          <a:p>
            <a:r>
              <a:rPr lang="en-GB" dirty="0"/>
              <a:t>Model evaluation table </a:t>
            </a:r>
          </a:p>
        </p:txBody>
      </p:sp>
      <p:graphicFrame>
        <p:nvGraphicFramePr>
          <p:cNvPr id="21" name="Content Placeholder 20">
            <a:extLst>
              <a:ext uri="{FF2B5EF4-FFF2-40B4-BE49-F238E27FC236}">
                <a16:creationId xmlns:a16="http://schemas.microsoft.com/office/drawing/2014/main" id="{AE18AF71-B07C-F98F-FC23-1EE4E03E6EA7}"/>
              </a:ext>
            </a:extLst>
          </p:cNvPr>
          <p:cNvGraphicFramePr>
            <a:graphicFrameLocks noGrp="1"/>
          </p:cNvGraphicFramePr>
          <p:nvPr>
            <p:ph idx="1"/>
            <p:extLst>
              <p:ext uri="{D42A27DB-BD31-4B8C-83A1-F6EECF244321}">
                <p14:modId xmlns:p14="http://schemas.microsoft.com/office/powerpoint/2010/main" val="1278005097"/>
              </p:ext>
            </p:extLst>
          </p:nvPr>
        </p:nvGraphicFramePr>
        <p:xfrm>
          <a:off x="148855" y="1453115"/>
          <a:ext cx="8817936" cy="3579878"/>
        </p:xfrm>
        <a:graphic>
          <a:graphicData uri="http://schemas.openxmlformats.org/drawingml/2006/table">
            <a:tbl>
              <a:tblPr>
                <a:tableStyleId>{9DCAF9ED-07DC-4A11-8D7F-57B35C25682E}</a:tableStyleId>
              </a:tblPr>
              <a:tblGrid>
                <a:gridCol w="1469656">
                  <a:extLst>
                    <a:ext uri="{9D8B030D-6E8A-4147-A177-3AD203B41FA5}">
                      <a16:colId xmlns:a16="http://schemas.microsoft.com/office/drawing/2014/main" val="674564554"/>
                    </a:ext>
                  </a:extLst>
                </a:gridCol>
                <a:gridCol w="1469656">
                  <a:extLst>
                    <a:ext uri="{9D8B030D-6E8A-4147-A177-3AD203B41FA5}">
                      <a16:colId xmlns:a16="http://schemas.microsoft.com/office/drawing/2014/main" val="3663744579"/>
                    </a:ext>
                  </a:extLst>
                </a:gridCol>
                <a:gridCol w="1469656">
                  <a:extLst>
                    <a:ext uri="{9D8B030D-6E8A-4147-A177-3AD203B41FA5}">
                      <a16:colId xmlns:a16="http://schemas.microsoft.com/office/drawing/2014/main" val="3793965021"/>
                    </a:ext>
                  </a:extLst>
                </a:gridCol>
                <a:gridCol w="1469656">
                  <a:extLst>
                    <a:ext uri="{9D8B030D-6E8A-4147-A177-3AD203B41FA5}">
                      <a16:colId xmlns:a16="http://schemas.microsoft.com/office/drawing/2014/main" val="1383849154"/>
                    </a:ext>
                  </a:extLst>
                </a:gridCol>
                <a:gridCol w="1469656">
                  <a:extLst>
                    <a:ext uri="{9D8B030D-6E8A-4147-A177-3AD203B41FA5}">
                      <a16:colId xmlns:a16="http://schemas.microsoft.com/office/drawing/2014/main" val="1717978845"/>
                    </a:ext>
                  </a:extLst>
                </a:gridCol>
                <a:gridCol w="1469656">
                  <a:extLst>
                    <a:ext uri="{9D8B030D-6E8A-4147-A177-3AD203B41FA5}">
                      <a16:colId xmlns:a16="http://schemas.microsoft.com/office/drawing/2014/main" val="1430268934"/>
                    </a:ext>
                  </a:extLst>
                </a:gridCol>
              </a:tblGrid>
              <a:tr h="433694">
                <a:tc>
                  <a:txBody>
                    <a:bodyPr/>
                    <a:lstStyle/>
                    <a:p>
                      <a:pPr fontAlgn="b"/>
                      <a:r>
                        <a:rPr lang="en-GB" sz="1050" b="1">
                          <a:solidFill>
                            <a:schemeClr val="bg1"/>
                          </a:solidFill>
                          <a:effectLst/>
                        </a:rPr>
                        <a:t>Evaluation Dimensions</a:t>
                      </a:r>
                    </a:p>
                  </a:txBody>
                  <a:tcPr marL="29536" marR="29536" marT="14768" marB="14768" anchor="b">
                    <a:solidFill>
                      <a:schemeClr val="accent2"/>
                    </a:solidFill>
                  </a:tcPr>
                </a:tc>
                <a:tc>
                  <a:txBody>
                    <a:bodyPr/>
                    <a:lstStyle/>
                    <a:p>
                      <a:pPr fontAlgn="b"/>
                      <a:r>
                        <a:rPr lang="en-GB" sz="1050" b="1">
                          <a:solidFill>
                            <a:schemeClr val="bg1"/>
                          </a:solidFill>
                          <a:effectLst/>
                        </a:rPr>
                        <a:t>General Equilibrium (CGE) Models</a:t>
                      </a:r>
                    </a:p>
                  </a:txBody>
                  <a:tcPr marL="29536" marR="29536" marT="14768" marB="14768" anchor="b">
                    <a:solidFill>
                      <a:schemeClr val="accent2"/>
                    </a:solidFill>
                  </a:tcPr>
                </a:tc>
                <a:tc>
                  <a:txBody>
                    <a:bodyPr/>
                    <a:lstStyle/>
                    <a:p>
                      <a:pPr fontAlgn="b"/>
                      <a:r>
                        <a:rPr lang="en-GB" sz="1050" b="1">
                          <a:solidFill>
                            <a:schemeClr val="bg1"/>
                          </a:solidFill>
                          <a:effectLst/>
                        </a:rPr>
                        <a:t>Input–Output (I/O) Models</a:t>
                      </a:r>
                    </a:p>
                  </a:txBody>
                  <a:tcPr marL="29536" marR="29536" marT="14768" marB="14768" anchor="b">
                    <a:solidFill>
                      <a:schemeClr val="accent2"/>
                    </a:solidFill>
                  </a:tcPr>
                </a:tc>
                <a:tc>
                  <a:txBody>
                    <a:bodyPr/>
                    <a:lstStyle/>
                    <a:p>
                      <a:pPr fontAlgn="b"/>
                      <a:r>
                        <a:rPr lang="en-GB" sz="1050" b="1">
                          <a:solidFill>
                            <a:schemeClr val="bg1"/>
                          </a:solidFill>
                          <a:effectLst/>
                        </a:rPr>
                        <a:t>Simulation Models</a:t>
                      </a:r>
                    </a:p>
                  </a:txBody>
                  <a:tcPr marL="29536" marR="29536" marT="14768" marB="14768" anchor="b">
                    <a:solidFill>
                      <a:schemeClr val="accent2"/>
                    </a:solidFill>
                  </a:tcPr>
                </a:tc>
                <a:tc>
                  <a:txBody>
                    <a:bodyPr/>
                    <a:lstStyle/>
                    <a:p>
                      <a:pPr fontAlgn="b"/>
                      <a:r>
                        <a:rPr lang="en-GB" sz="1050" b="1">
                          <a:solidFill>
                            <a:schemeClr val="bg1"/>
                          </a:solidFill>
                          <a:effectLst/>
                        </a:rPr>
                        <a:t>Optimisation Models</a:t>
                      </a:r>
                    </a:p>
                  </a:txBody>
                  <a:tcPr marL="29536" marR="29536" marT="14768" marB="14768" anchor="b">
                    <a:solidFill>
                      <a:schemeClr val="accent2"/>
                    </a:solidFill>
                  </a:tcPr>
                </a:tc>
                <a:tc>
                  <a:txBody>
                    <a:bodyPr/>
                    <a:lstStyle/>
                    <a:p>
                      <a:pPr fontAlgn="b"/>
                      <a:r>
                        <a:rPr lang="en-GB" sz="1050" b="1" dirty="0">
                          <a:solidFill>
                            <a:schemeClr val="bg1"/>
                          </a:solidFill>
                          <a:effectLst/>
                        </a:rPr>
                        <a:t>Accounting Models</a:t>
                      </a:r>
                    </a:p>
                  </a:txBody>
                  <a:tcPr marL="29536" marR="29536" marT="14768" marB="14768" anchor="b">
                    <a:solidFill>
                      <a:schemeClr val="accent2"/>
                    </a:solidFill>
                  </a:tcPr>
                </a:tc>
                <a:extLst>
                  <a:ext uri="{0D108BD9-81ED-4DB2-BD59-A6C34878D82A}">
                    <a16:rowId xmlns:a16="http://schemas.microsoft.com/office/drawing/2014/main" val="4246269318"/>
                  </a:ext>
                </a:extLst>
              </a:tr>
              <a:tr h="349576">
                <a:tc>
                  <a:txBody>
                    <a:bodyPr/>
                    <a:lstStyle/>
                    <a:p>
                      <a:pPr fontAlgn="base"/>
                      <a:r>
                        <a:rPr lang="en-GB" sz="1050" b="1" dirty="0">
                          <a:solidFill>
                            <a:schemeClr val="accent2"/>
                          </a:solidFill>
                          <a:effectLst/>
                        </a:rPr>
                        <a:t>Scope of Analysis</a:t>
                      </a:r>
                      <a:endParaRPr lang="en-GB" sz="1050" dirty="0">
                        <a:solidFill>
                          <a:schemeClr val="accent2"/>
                        </a:solidFill>
                        <a:effectLst/>
                      </a:endParaRPr>
                    </a:p>
                  </a:txBody>
                  <a:tcPr marL="29536" marR="29536" marT="14768" marB="14768" anchor="ctr"/>
                </a:tc>
                <a:tc>
                  <a:txBody>
                    <a:bodyPr/>
                    <a:lstStyle/>
                    <a:p>
                      <a:pPr fontAlgn="base"/>
                      <a:r>
                        <a:rPr lang="en-GB" sz="1050">
                          <a:effectLst/>
                        </a:rPr>
                        <a:t>Macro-economic</a:t>
                      </a:r>
                    </a:p>
                  </a:txBody>
                  <a:tcPr marL="29536" marR="29536" marT="14768" marB="14768" anchor="ctr"/>
                </a:tc>
                <a:tc>
                  <a:txBody>
                    <a:bodyPr/>
                    <a:lstStyle/>
                    <a:p>
                      <a:pPr fontAlgn="base"/>
                      <a:r>
                        <a:rPr lang="en-GB" sz="1050">
                          <a:effectLst/>
                        </a:rPr>
                        <a:t>Sectoral</a:t>
                      </a:r>
                    </a:p>
                  </a:txBody>
                  <a:tcPr marL="29536" marR="29536" marT="14768" marB="14768" anchor="ctr"/>
                </a:tc>
                <a:tc>
                  <a:txBody>
                    <a:bodyPr/>
                    <a:lstStyle/>
                    <a:p>
                      <a:pPr fontAlgn="base"/>
                      <a:r>
                        <a:rPr lang="en-GB" sz="1050">
                          <a:effectLst/>
                        </a:rPr>
                        <a:t>Sector-specific</a:t>
                      </a:r>
                    </a:p>
                  </a:txBody>
                  <a:tcPr marL="29536" marR="29536" marT="14768" marB="14768" anchor="ctr"/>
                </a:tc>
                <a:tc>
                  <a:txBody>
                    <a:bodyPr/>
                    <a:lstStyle/>
                    <a:p>
                      <a:pPr fontAlgn="base"/>
                      <a:r>
                        <a:rPr lang="en-GB" sz="1050">
                          <a:effectLst/>
                        </a:rPr>
                        <a:t>Energy Systems</a:t>
                      </a:r>
                    </a:p>
                  </a:txBody>
                  <a:tcPr marL="29536" marR="29536" marT="14768" marB="14768" anchor="ctr"/>
                </a:tc>
                <a:tc>
                  <a:txBody>
                    <a:bodyPr/>
                    <a:lstStyle/>
                    <a:p>
                      <a:pPr fontAlgn="base"/>
                      <a:r>
                        <a:rPr lang="en-GB" sz="1050" dirty="0">
                          <a:effectLst/>
                        </a:rPr>
                        <a:t>Energy Systems</a:t>
                      </a:r>
                    </a:p>
                  </a:txBody>
                  <a:tcPr marL="29536" marR="29536" marT="14768" marB="14768" anchor="ctr"/>
                </a:tc>
                <a:extLst>
                  <a:ext uri="{0D108BD9-81ED-4DB2-BD59-A6C34878D82A}">
                    <a16:rowId xmlns:a16="http://schemas.microsoft.com/office/drawing/2014/main" val="2755120659"/>
                  </a:ext>
                </a:extLst>
              </a:tr>
              <a:tr h="349576">
                <a:tc>
                  <a:txBody>
                    <a:bodyPr/>
                    <a:lstStyle/>
                    <a:p>
                      <a:pPr fontAlgn="base"/>
                      <a:r>
                        <a:rPr lang="en-GB" sz="1050" b="1" dirty="0">
                          <a:solidFill>
                            <a:schemeClr val="accent2"/>
                          </a:solidFill>
                          <a:effectLst/>
                        </a:rPr>
                        <a:t>Temporal Perspective</a:t>
                      </a:r>
                      <a:endParaRPr lang="en-GB" sz="1050" dirty="0">
                        <a:solidFill>
                          <a:schemeClr val="accent2"/>
                        </a:solidFill>
                        <a:effectLst/>
                      </a:endParaRPr>
                    </a:p>
                  </a:txBody>
                  <a:tcPr marL="29536" marR="29536" marT="14768" marB="14768" anchor="ctr"/>
                </a:tc>
                <a:tc>
                  <a:txBody>
                    <a:bodyPr/>
                    <a:lstStyle/>
                    <a:p>
                      <a:pPr fontAlgn="base"/>
                      <a:r>
                        <a:rPr lang="en-GB" sz="1050">
                          <a:effectLst/>
                        </a:rPr>
                        <a:t>Long-term (Multi-year)</a:t>
                      </a:r>
                    </a:p>
                  </a:txBody>
                  <a:tcPr marL="29536" marR="29536" marT="14768" marB="14768" anchor="ctr"/>
                </a:tc>
                <a:tc>
                  <a:txBody>
                    <a:bodyPr/>
                    <a:lstStyle/>
                    <a:p>
                      <a:pPr fontAlgn="base"/>
                      <a:r>
                        <a:rPr lang="en-GB" sz="1050">
                          <a:effectLst/>
                        </a:rPr>
                        <a:t>Short to Medium-term (5-15 years)</a:t>
                      </a:r>
                    </a:p>
                  </a:txBody>
                  <a:tcPr marL="29536" marR="29536" marT="14768" marB="14768" anchor="ctr"/>
                </a:tc>
                <a:tc>
                  <a:txBody>
                    <a:bodyPr/>
                    <a:lstStyle/>
                    <a:p>
                      <a:pPr fontAlgn="base"/>
                      <a:r>
                        <a:rPr lang="en-GB" sz="1050">
                          <a:effectLst/>
                        </a:rPr>
                        <a:t>Short to Medium-term</a:t>
                      </a:r>
                    </a:p>
                  </a:txBody>
                  <a:tcPr marL="29536" marR="29536" marT="14768" marB="14768" anchor="ctr"/>
                </a:tc>
                <a:tc>
                  <a:txBody>
                    <a:bodyPr/>
                    <a:lstStyle/>
                    <a:p>
                      <a:pPr fontAlgn="base"/>
                      <a:r>
                        <a:rPr lang="en-GB" sz="1050">
                          <a:effectLst/>
                        </a:rPr>
                        <a:t>Long-term (40-50 years)</a:t>
                      </a:r>
                    </a:p>
                  </a:txBody>
                  <a:tcPr marL="29536" marR="29536" marT="14768" marB="14768" anchor="ctr"/>
                </a:tc>
                <a:tc>
                  <a:txBody>
                    <a:bodyPr/>
                    <a:lstStyle/>
                    <a:p>
                      <a:pPr fontAlgn="base"/>
                      <a:r>
                        <a:rPr lang="en-GB" sz="1050" dirty="0">
                          <a:effectLst/>
                        </a:rPr>
                        <a:t>Flexible</a:t>
                      </a:r>
                    </a:p>
                  </a:txBody>
                  <a:tcPr marL="29536" marR="29536" marT="14768" marB="14768" anchor="ctr"/>
                </a:tc>
                <a:extLst>
                  <a:ext uri="{0D108BD9-81ED-4DB2-BD59-A6C34878D82A}">
                    <a16:rowId xmlns:a16="http://schemas.microsoft.com/office/drawing/2014/main" val="2818159136"/>
                  </a:ext>
                </a:extLst>
              </a:tr>
              <a:tr h="349576">
                <a:tc>
                  <a:txBody>
                    <a:bodyPr/>
                    <a:lstStyle/>
                    <a:p>
                      <a:pPr fontAlgn="base"/>
                      <a:r>
                        <a:rPr lang="en-GB" sz="1050" b="1" dirty="0">
                          <a:solidFill>
                            <a:schemeClr val="accent2"/>
                          </a:solidFill>
                          <a:effectLst/>
                        </a:rPr>
                        <a:t>Behavioural Realism</a:t>
                      </a:r>
                      <a:endParaRPr lang="en-GB" sz="1050" dirty="0">
                        <a:solidFill>
                          <a:schemeClr val="accent2"/>
                        </a:solidFill>
                        <a:effectLst/>
                      </a:endParaRPr>
                    </a:p>
                  </a:txBody>
                  <a:tcPr marL="29536" marR="29536" marT="14768" marB="14768" anchor="ctr"/>
                </a:tc>
                <a:tc>
                  <a:txBody>
                    <a:bodyPr/>
                    <a:lstStyle/>
                    <a:p>
                      <a:pPr fontAlgn="base"/>
                      <a:r>
                        <a:rPr lang="en-GB" sz="1050">
                          <a:effectLst/>
                        </a:rPr>
                        <a:t>Moderate</a:t>
                      </a:r>
                    </a:p>
                  </a:txBody>
                  <a:tcPr marL="29536" marR="29536" marT="14768" marB="14768" anchor="ctr"/>
                </a:tc>
                <a:tc>
                  <a:txBody>
                    <a:bodyPr/>
                    <a:lstStyle/>
                    <a:p>
                      <a:pPr fontAlgn="base"/>
                      <a:r>
                        <a:rPr lang="en-GB" sz="1050">
                          <a:effectLst/>
                        </a:rPr>
                        <a:t>Low</a:t>
                      </a:r>
                    </a:p>
                  </a:txBody>
                  <a:tcPr marL="29536" marR="29536" marT="14768" marB="14768" anchor="ctr"/>
                </a:tc>
                <a:tc>
                  <a:txBody>
                    <a:bodyPr/>
                    <a:lstStyle/>
                    <a:p>
                      <a:pPr fontAlgn="base"/>
                      <a:r>
                        <a:rPr lang="en-GB" sz="1050">
                          <a:effectLst/>
                        </a:rPr>
                        <a:t>High</a:t>
                      </a:r>
                    </a:p>
                  </a:txBody>
                  <a:tcPr marL="29536" marR="29536" marT="14768" marB="14768" anchor="ctr"/>
                </a:tc>
                <a:tc>
                  <a:txBody>
                    <a:bodyPr/>
                    <a:lstStyle/>
                    <a:p>
                      <a:pPr fontAlgn="base"/>
                      <a:r>
                        <a:rPr lang="en-GB" sz="1050">
                          <a:effectLst/>
                        </a:rPr>
                        <a:t>Moderate</a:t>
                      </a:r>
                    </a:p>
                  </a:txBody>
                  <a:tcPr marL="29536" marR="29536" marT="14768" marB="14768" anchor="ctr"/>
                </a:tc>
                <a:tc>
                  <a:txBody>
                    <a:bodyPr/>
                    <a:lstStyle/>
                    <a:p>
                      <a:pPr fontAlgn="base"/>
                      <a:r>
                        <a:rPr lang="en-GB" sz="1050">
                          <a:effectLst/>
                        </a:rPr>
                        <a:t>Low</a:t>
                      </a:r>
                    </a:p>
                  </a:txBody>
                  <a:tcPr marL="29536" marR="29536" marT="14768" marB="14768" anchor="ctr"/>
                </a:tc>
                <a:extLst>
                  <a:ext uri="{0D108BD9-81ED-4DB2-BD59-A6C34878D82A}">
                    <a16:rowId xmlns:a16="http://schemas.microsoft.com/office/drawing/2014/main" val="667281026"/>
                  </a:ext>
                </a:extLst>
              </a:tr>
              <a:tr h="349576">
                <a:tc>
                  <a:txBody>
                    <a:bodyPr/>
                    <a:lstStyle/>
                    <a:p>
                      <a:pPr fontAlgn="base"/>
                      <a:r>
                        <a:rPr lang="en-GB" sz="1050" b="1" dirty="0">
                          <a:solidFill>
                            <a:schemeClr val="accent2"/>
                          </a:solidFill>
                          <a:effectLst/>
                        </a:rPr>
                        <a:t>Technological Detail</a:t>
                      </a:r>
                      <a:endParaRPr lang="en-GB" sz="1050" dirty="0">
                        <a:solidFill>
                          <a:schemeClr val="accent2"/>
                        </a:solidFill>
                        <a:effectLst/>
                      </a:endParaRPr>
                    </a:p>
                  </a:txBody>
                  <a:tcPr marL="29536" marR="29536" marT="14768" marB="14768" anchor="ctr"/>
                </a:tc>
                <a:tc>
                  <a:txBody>
                    <a:bodyPr/>
                    <a:lstStyle/>
                    <a:p>
                      <a:pPr fontAlgn="base"/>
                      <a:r>
                        <a:rPr lang="en-GB" sz="1050">
                          <a:effectLst/>
                        </a:rPr>
                        <a:t>Low</a:t>
                      </a:r>
                    </a:p>
                  </a:txBody>
                  <a:tcPr marL="29536" marR="29536" marT="14768" marB="14768" anchor="ctr"/>
                </a:tc>
                <a:tc>
                  <a:txBody>
                    <a:bodyPr/>
                    <a:lstStyle/>
                    <a:p>
                      <a:pPr fontAlgn="base"/>
                      <a:r>
                        <a:rPr lang="en-GB" sz="1050">
                          <a:effectLst/>
                        </a:rPr>
                        <a:t>Low</a:t>
                      </a:r>
                    </a:p>
                  </a:txBody>
                  <a:tcPr marL="29536" marR="29536" marT="14768" marB="14768" anchor="ctr"/>
                </a:tc>
                <a:tc>
                  <a:txBody>
                    <a:bodyPr/>
                    <a:lstStyle/>
                    <a:p>
                      <a:pPr fontAlgn="base"/>
                      <a:r>
                        <a:rPr lang="en-GB" sz="1050">
                          <a:effectLst/>
                        </a:rPr>
                        <a:t>High</a:t>
                      </a:r>
                    </a:p>
                  </a:txBody>
                  <a:tcPr marL="29536" marR="29536" marT="14768" marB="14768" anchor="ctr"/>
                </a:tc>
                <a:tc>
                  <a:txBody>
                    <a:bodyPr/>
                    <a:lstStyle/>
                    <a:p>
                      <a:pPr fontAlgn="base"/>
                      <a:r>
                        <a:rPr lang="en-GB" sz="1050">
                          <a:effectLst/>
                        </a:rPr>
                        <a:t>High</a:t>
                      </a:r>
                    </a:p>
                  </a:txBody>
                  <a:tcPr marL="29536" marR="29536" marT="14768" marB="14768" anchor="ctr"/>
                </a:tc>
                <a:tc>
                  <a:txBody>
                    <a:bodyPr/>
                    <a:lstStyle/>
                    <a:p>
                      <a:pPr fontAlgn="base"/>
                      <a:r>
                        <a:rPr lang="en-GB" sz="1050" dirty="0">
                          <a:effectLst/>
                        </a:rPr>
                        <a:t>Moderate</a:t>
                      </a:r>
                    </a:p>
                  </a:txBody>
                  <a:tcPr marL="29536" marR="29536" marT="14768" marB="14768" anchor="ctr"/>
                </a:tc>
                <a:extLst>
                  <a:ext uri="{0D108BD9-81ED-4DB2-BD59-A6C34878D82A}">
                    <a16:rowId xmlns:a16="http://schemas.microsoft.com/office/drawing/2014/main" val="3993388374"/>
                  </a:ext>
                </a:extLst>
              </a:tr>
              <a:tr h="349576">
                <a:tc>
                  <a:txBody>
                    <a:bodyPr/>
                    <a:lstStyle/>
                    <a:p>
                      <a:pPr fontAlgn="base"/>
                      <a:r>
                        <a:rPr lang="en-GB" sz="1050" b="1" dirty="0">
                          <a:solidFill>
                            <a:schemeClr val="accent2"/>
                          </a:solidFill>
                          <a:effectLst/>
                        </a:rPr>
                        <a:t>Ease of Use</a:t>
                      </a:r>
                      <a:endParaRPr lang="en-GB" sz="1050" dirty="0">
                        <a:solidFill>
                          <a:schemeClr val="accent2"/>
                        </a:solidFill>
                        <a:effectLst/>
                      </a:endParaRPr>
                    </a:p>
                  </a:txBody>
                  <a:tcPr marL="29536" marR="29536" marT="14768" marB="14768" anchor="ctr"/>
                </a:tc>
                <a:tc>
                  <a:txBody>
                    <a:bodyPr/>
                    <a:lstStyle/>
                    <a:p>
                      <a:pPr fontAlgn="base"/>
                      <a:r>
                        <a:rPr lang="en-GB" sz="1050">
                          <a:effectLst/>
                        </a:rPr>
                        <a:t>Complex</a:t>
                      </a:r>
                    </a:p>
                  </a:txBody>
                  <a:tcPr marL="29536" marR="29536" marT="14768" marB="14768" anchor="ctr"/>
                </a:tc>
                <a:tc>
                  <a:txBody>
                    <a:bodyPr/>
                    <a:lstStyle/>
                    <a:p>
                      <a:pPr fontAlgn="base"/>
                      <a:r>
                        <a:rPr lang="en-GB" sz="1050">
                          <a:effectLst/>
                        </a:rPr>
                        <a:t>Moderate</a:t>
                      </a:r>
                    </a:p>
                  </a:txBody>
                  <a:tcPr marL="29536" marR="29536" marT="14768" marB="14768" anchor="ctr"/>
                </a:tc>
                <a:tc>
                  <a:txBody>
                    <a:bodyPr/>
                    <a:lstStyle/>
                    <a:p>
                      <a:pPr fontAlgn="base"/>
                      <a:r>
                        <a:rPr lang="en-GB" sz="1050">
                          <a:effectLst/>
                        </a:rPr>
                        <a:t>Moderate</a:t>
                      </a:r>
                    </a:p>
                  </a:txBody>
                  <a:tcPr marL="29536" marR="29536" marT="14768" marB="14768" anchor="ctr"/>
                </a:tc>
                <a:tc>
                  <a:txBody>
                    <a:bodyPr/>
                    <a:lstStyle/>
                    <a:p>
                      <a:pPr fontAlgn="base"/>
                      <a:r>
                        <a:rPr lang="en-GB" sz="1050">
                          <a:effectLst/>
                        </a:rPr>
                        <a:t>Complex</a:t>
                      </a:r>
                    </a:p>
                  </a:txBody>
                  <a:tcPr marL="29536" marR="29536" marT="14768" marB="14768" anchor="ctr"/>
                </a:tc>
                <a:tc>
                  <a:txBody>
                    <a:bodyPr/>
                    <a:lstStyle/>
                    <a:p>
                      <a:pPr fontAlgn="base"/>
                      <a:r>
                        <a:rPr lang="en-GB" sz="1050">
                          <a:effectLst/>
                        </a:rPr>
                        <a:t>Simple to Moderate</a:t>
                      </a:r>
                    </a:p>
                  </a:txBody>
                  <a:tcPr marL="29536" marR="29536" marT="14768" marB="14768" anchor="ctr"/>
                </a:tc>
                <a:extLst>
                  <a:ext uri="{0D108BD9-81ED-4DB2-BD59-A6C34878D82A}">
                    <a16:rowId xmlns:a16="http://schemas.microsoft.com/office/drawing/2014/main" val="1220034677"/>
                  </a:ext>
                </a:extLst>
              </a:tr>
              <a:tr h="349576">
                <a:tc>
                  <a:txBody>
                    <a:bodyPr/>
                    <a:lstStyle/>
                    <a:p>
                      <a:pPr fontAlgn="base"/>
                      <a:r>
                        <a:rPr lang="en-GB" sz="1050" b="1" dirty="0">
                          <a:solidFill>
                            <a:schemeClr val="accent2"/>
                          </a:solidFill>
                          <a:effectLst/>
                        </a:rPr>
                        <a:t>Cost Consideration</a:t>
                      </a:r>
                      <a:endParaRPr lang="en-GB" sz="1050" dirty="0">
                        <a:solidFill>
                          <a:schemeClr val="accent2"/>
                        </a:solidFill>
                        <a:effectLst/>
                      </a:endParaRPr>
                    </a:p>
                  </a:txBody>
                  <a:tcPr marL="29536" marR="29536" marT="14768" marB="14768" anchor="ctr"/>
                </a:tc>
                <a:tc>
                  <a:txBody>
                    <a:bodyPr/>
                    <a:lstStyle/>
                    <a:p>
                      <a:pPr fontAlgn="base"/>
                      <a:r>
                        <a:rPr lang="en-GB" sz="1050">
                          <a:effectLst/>
                        </a:rPr>
                        <a:t>Yes</a:t>
                      </a:r>
                    </a:p>
                  </a:txBody>
                  <a:tcPr marL="29536" marR="29536" marT="14768" marB="14768" anchor="ctr"/>
                </a:tc>
                <a:tc>
                  <a:txBody>
                    <a:bodyPr/>
                    <a:lstStyle/>
                    <a:p>
                      <a:pPr fontAlgn="base"/>
                      <a:r>
                        <a:rPr lang="en-GB" sz="1050">
                          <a:effectLst/>
                        </a:rPr>
                        <a:t>Partial</a:t>
                      </a:r>
                    </a:p>
                  </a:txBody>
                  <a:tcPr marL="29536" marR="29536" marT="14768" marB="14768" anchor="ctr"/>
                </a:tc>
                <a:tc>
                  <a:txBody>
                    <a:bodyPr/>
                    <a:lstStyle/>
                    <a:p>
                      <a:pPr fontAlgn="base"/>
                      <a:r>
                        <a:rPr lang="en-GB" sz="1050">
                          <a:effectLst/>
                        </a:rPr>
                        <a:t>Yes</a:t>
                      </a:r>
                    </a:p>
                  </a:txBody>
                  <a:tcPr marL="29536" marR="29536" marT="14768" marB="14768" anchor="ctr"/>
                </a:tc>
                <a:tc>
                  <a:txBody>
                    <a:bodyPr/>
                    <a:lstStyle/>
                    <a:p>
                      <a:pPr fontAlgn="base"/>
                      <a:r>
                        <a:rPr lang="en-GB" sz="1050">
                          <a:effectLst/>
                        </a:rPr>
                        <a:t>Comprehensive</a:t>
                      </a:r>
                    </a:p>
                  </a:txBody>
                  <a:tcPr marL="29536" marR="29536" marT="14768" marB="14768" anchor="ctr"/>
                </a:tc>
                <a:tc>
                  <a:txBody>
                    <a:bodyPr/>
                    <a:lstStyle/>
                    <a:p>
                      <a:pPr fontAlgn="base"/>
                      <a:r>
                        <a:rPr lang="en-GB" sz="1050" dirty="0">
                          <a:effectLst/>
                        </a:rPr>
                        <a:t>Yes</a:t>
                      </a:r>
                    </a:p>
                  </a:txBody>
                  <a:tcPr marL="29536" marR="29536" marT="14768" marB="14768" anchor="ctr"/>
                </a:tc>
                <a:extLst>
                  <a:ext uri="{0D108BD9-81ED-4DB2-BD59-A6C34878D82A}">
                    <a16:rowId xmlns:a16="http://schemas.microsoft.com/office/drawing/2014/main" val="2986327235"/>
                  </a:ext>
                </a:extLst>
              </a:tr>
              <a:tr h="349576">
                <a:tc>
                  <a:txBody>
                    <a:bodyPr/>
                    <a:lstStyle/>
                    <a:p>
                      <a:pPr fontAlgn="base"/>
                      <a:r>
                        <a:rPr lang="en-GB" sz="1050" b="1" dirty="0">
                          <a:solidFill>
                            <a:schemeClr val="accent2"/>
                          </a:solidFill>
                          <a:effectLst/>
                        </a:rPr>
                        <a:t>Policy Impact Sensitivity</a:t>
                      </a:r>
                      <a:endParaRPr lang="en-GB" sz="1050" dirty="0">
                        <a:solidFill>
                          <a:schemeClr val="accent2"/>
                        </a:solidFill>
                        <a:effectLst/>
                      </a:endParaRPr>
                    </a:p>
                  </a:txBody>
                  <a:tcPr marL="29536" marR="29536" marT="14768" marB="14768" anchor="ctr"/>
                </a:tc>
                <a:tc>
                  <a:txBody>
                    <a:bodyPr/>
                    <a:lstStyle/>
                    <a:p>
                      <a:pPr fontAlgn="base"/>
                      <a:r>
                        <a:rPr lang="en-GB" sz="1050">
                          <a:effectLst/>
                        </a:rPr>
                        <a:t>High</a:t>
                      </a:r>
                    </a:p>
                  </a:txBody>
                  <a:tcPr marL="29536" marR="29536" marT="14768" marB="14768" anchor="ctr"/>
                </a:tc>
                <a:tc>
                  <a:txBody>
                    <a:bodyPr/>
                    <a:lstStyle/>
                    <a:p>
                      <a:pPr fontAlgn="base"/>
                      <a:r>
                        <a:rPr lang="en-GB" sz="1050">
                          <a:effectLst/>
                        </a:rPr>
                        <a:t>Moderate</a:t>
                      </a:r>
                    </a:p>
                  </a:txBody>
                  <a:tcPr marL="29536" marR="29536" marT="14768" marB="14768" anchor="ctr"/>
                </a:tc>
                <a:tc>
                  <a:txBody>
                    <a:bodyPr/>
                    <a:lstStyle/>
                    <a:p>
                      <a:pPr fontAlgn="base"/>
                      <a:r>
                        <a:rPr lang="en-GB" sz="1050">
                          <a:effectLst/>
                        </a:rPr>
                        <a:t>High</a:t>
                      </a:r>
                    </a:p>
                  </a:txBody>
                  <a:tcPr marL="29536" marR="29536" marT="14768" marB="14768" anchor="ctr"/>
                </a:tc>
                <a:tc>
                  <a:txBody>
                    <a:bodyPr/>
                    <a:lstStyle/>
                    <a:p>
                      <a:pPr fontAlgn="base"/>
                      <a:r>
                        <a:rPr lang="en-GB" sz="1050">
                          <a:effectLst/>
                        </a:rPr>
                        <a:t>High</a:t>
                      </a:r>
                    </a:p>
                  </a:txBody>
                  <a:tcPr marL="29536" marR="29536" marT="14768" marB="14768" anchor="ctr"/>
                </a:tc>
                <a:tc>
                  <a:txBody>
                    <a:bodyPr/>
                    <a:lstStyle/>
                    <a:p>
                      <a:pPr fontAlgn="base"/>
                      <a:r>
                        <a:rPr lang="en-GB" sz="1050" dirty="0">
                          <a:effectLst/>
                        </a:rPr>
                        <a:t>Moderate</a:t>
                      </a:r>
                    </a:p>
                  </a:txBody>
                  <a:tcPr marL="29536" marR="29536" marT="14768" marB="14768" anchor="ctr"/>
                </a:tc>
                <a:extLst>
                  <a:ext uri="{0D108BD9-81ED-4DB2-BD59-A6C34878D82A}">
                    <a16:rowId xmlns:a16="http://schemas.microsoft.com/office/drawing/2014/main" val="1045017490"/>
                  </a:ext>
                </a:extLst>
              </a:tr>
              <a:tr h="349576">
                <a:tc>
                  <a:txBody>
                    <a:bodyPr/>
                    <a:lstStyle/>
                    <a:p>
                      <a:pPr fontAlgn="base"/>
                      <a:r>
                        <a:rPr lang="en-GB" sz="1050" b="1" dirty="0">
                          <a:solidFill>
                            <a:schemeClr val="accent2"/>
                          </a:solidFill>
                          <a:effectLst/>
                        </a:rPr>
                        <a:t>Flexibility</a:t>
                      </a:r>
                      <a:endParaRPr lang="en-GB" sz="1050" dirty="0">
                        <a:solidFill>
                          <a:schemeClr val="accent2"/>
                        </a:solidFill>
                        <a:effectLst/>
                      </a:endParaRPr>
                    </a:p>
                  </a:txBody>
                  <a:tcPr marL="29536" marR="29536" marT="14768" marB="14768" anchor="ctr"/>
                </a:tc>
                <a:tc>
                  <a:txBody>
                    <a:bodyPr/>
                    <a:lstStyle/>
                    <a:p>
                      <a:pPr fontAlgn="base"/>
                      <a:r>
                        <a:rPr lang="en-GB" sz="1050">
                          <a:effectLst/>
                        </a:rPr>
                        <a:t>Low</a:t>
                      </a:r>
                    </a:p>
                  </a:txBody>
                  <a:tcPr marL="29536" marR="29536" marT="14768" marB="14768" anchor="ctr"/>
                </a:tc>
                <a:tc>
                  <a:txBody>
                    <a:bodyPr/>
                    <a:lstStyle/>
                    <a:p>
                      <a:pPr fontAlgn="base"/>
                      <a:r>
                        <a:rPr lang="en-GB" sz="1050">
                          <a:effectLst/>
                        </a:rPr>
                        <a:t>Low</a:t>
                      </a:r>
                    </a:p>
                  </a:txBody>
                  <a:tcPr marL="29536" marR="29536" marT="14768" marB="14768" anchor="ctr"/>
                </a:tc>
                <a:tc>
                  <a:txBody>
                    <a:bodyPr/>
                    <a:lstStyle/>
                    <a:p>
                      <a:pPr fontAlgn="base"/>
                      <a:r>
                        <a:rPr lang="en-GB" sz="1050">
                          <a:effectLst/>
                        </a:rPr>
                        <a:t>Moderate</a:t>
                      </a:r>
                    </a:p>
                  </a:txBody>
                  <a:tcPr marL="29536" marR="29536" marT="14768" marB="14768" anchor="ctr"/>
                </a:tc>
                <a:tc>
                  <a:txBody>
                    <a:bodyPr/>
                    <a:lstStyle/>
                    <a:p>
                      <a:pPr fontAlgn="base"/>
                      <a:r>
                        <a:rPr lang="en-GB" sz="1050">
                          <a:effectLst/>
                        </a:rPr>
                        <a:t>Moderate</a:t>
                      </a:r>
                    </a:p>
                  </a:txBody>
                  <a:tcPr marL="29536" marR="29536" marT="14768" marB="14768" anchor="ctr"/>
                </a:tc>
                <a:tc>
                  <a:txBody>
                    <a:bodyPr/>
                    <a:lstStyle/>
                    <a:p>
                      <a:pPr fontAlgn="base"/>
                      <a:r>
                        <a:rPr lang="en-GB" sz="1050" dirty="0">
                          <a:effectLst/>
                        </a:rPr>
                        <a:t>High</a:t>
                      </a:r>
                    </a:p>
                  </a:txBody>
                  <a:tcPr marL="29536" marR="29536" marT="14768" marB="14768" anchor="ctr"/>
                </a:tc>
                <a:extLst>
                  <a:ext uri="{0D108BD9-81ED-4DB2-BD59-A6C34878D82A}">
                    <a16:rowId xmlns:a16="http://schemas.microsoft.com/office/drawing/2014/main" val="1790064210"/>
                  </a:ext>
                </a:extLst>
              </a:tr>
              <a:tr h="349576">
                <a:tc>
                  <a:txBody>
                    <a:bodyPr/>
                    <a:lstStyle/>
                    <a:p>
                      <a:pPr fontAlgn="base"/>
                      <a:r>
                        <a:rPr lang="en-GB" sz="1050" b="1" dirty="0">
                          <a:solidFill>
                            <a:schemeClr val="accent2"/>
                          </a:solidFill>
                          <a:effectLst/>
                        </a:rPr>
                        <a:t>Examples</a:t>
                      </a:r>
                      <a:endParaRPr lang="en-GB" sz="1050" dirty="0">
                        <a:solidFill>
                          <a:schemeClr val="accent2"/>
                        </a:solidFill>
                        <a:effectLst/>
                      </a:endParaRPr>
                    </a:p>
                  </a:txBody>
                  <a:tcPr marL="29536" marR="29536" marT="14768" marB="14768" anchor="ctr">
                    <a:solidFill>
                      <a:schemeClr val="bg1">
                        <a:lumMod val="95000"/>
                      </a:schemeClr>
                    </a:solidFill>
                  </a:tcPr>
                </a:tc>
                <a:tc>
                  <a:txBody>
                    <a:bodyPr/>
                    <a:lstStyle/>
                    <a:p>
                      <a:pPr fontAlgn="base"/>
                      <a:r>
                        <a:rPr lang="en-GB" sz="1050">
                          <a:solidFill>
                            <a:schemeClr val="accent2"/>
                          </a:solidFill>
                          <a:effectLst/>
                        </a:rPr>
                        <a:t>EPPA, ICES</a:t>
                      </a:r>
                    </a:p>
                  </a:txBody>
                  <a:tcPr marL="29536" marR="29536" marT="14768" marB="14768" anchor="ctr">
                    <a:solidFill>
                      <a:schemeClr val="bg1">
                        <a:lumMod val="95000"/>
                      </a:schemeClr>
                    </a:solidFill>
                  </a:tcPr>
                </a:tc>
                <a:tc>
                  <a:txBody>
                    <a:bodyPr/>
                    <a:lstStyle/>
                    <a:p>
                      <a:pPr fontAlgn="base"/>
                      <a:r>
                        <a:rPr lang="en-GB" sz="1050" dirty="0">
                          <a:solidFill>
                            <a:schemeClr val="accent2"/>
                          </a:solidFill>
                          <a:effectLst/>
                        </a:rPr>
                        <a:t>IOTA, REMI</a:t>
                      </a:r>
                    </a:p>
                  </a:txBody>
                  <a:tcPr marL="29536" marR="29536" marT="14768" marB="14768" anchor="ctr">
                    <a:solidFill>
                      <a:schemeClr val="bg1">
                        <a:lumMod val="95000"/>
                      </a:schemeClr>
                    </a:solidFill>
                  </a:tcPr>
                </a:tc>
                <a:tc>
                  <a:txBody>
                    <a:bodyPr/>
                    <a:lstStyle/>
                    <a:p>
                      <a:pPr fontAlgn="base"/>
                      <a:r>
                        <a:rPr lang="en-GB" sz="1050">
                          <a:solidFill>
                            <a:schemeClr val="accent2"/>
                          </a:solidFill>
                          <a:effectLst/>
                        </a:rPr>
                        <a:t>POLES, AERO</a:t>
                      </a:r>
                    </a:p>
                  </a:txBody>
                  <a:tcPr marL="29536" marR="29536" marT="14768" marB="14768" anchor="ctr">
                    <a:solidFill>
                      <a:schemeClr val="bg1">
                        <a:lumMod val="95000"/>
                      </a:schemeClr>
                    </a:solidFill>
                  </a:tcPr>
                </a:tc>
                <a:tc>
                  <a:txBody>
                    <a:bodyPr/>
                    <a:lstStyle/>
                    <a:p>
                      <a:pPr fontAlgn="base"/>
                      <a:r>
                        <a:rPr lang="en-GB" sz="1050" dirty="0">
                          <a:solidFill>
                            <a:schemeClr val="accent2"/>
                          </a:solidFill>
                          <a:effectLst/>
                        </a:rPr>
                        <a:t>MARKAL/TIMES, MESSAGE</a:t>
                      </a:r>
                    </a:p>
                  </a:txBody>
                  <a:tcPr marL="29536" marR="29536" marT="14768" marB="14768" anchor="ctr">
                    <a:solidFill>
                      <a:schemeClr val="bg1">
                        <a:lumMod val="95000"/>
                      </a:schemeClr>
                    </a:solidFill>
                  </a:tcPr>
                </a:tc>
                <a:tc>
                  <a:txBody>
                    <a:bodyPr/>
                    <a:lstStyle/>
                    <a:p>
                      <a:pPr fontAlgn="base"/>
                      <a:r>
                        <a:rPr lang="en-GB" sz="1050" dirty="0">
                          <a:solidFill>
                            <a:schemeClr val="accent2"/>
                          </a:solidFill>
                          <a:effectLst/>
                        </a:rPr>
                        <a:t>LEAP, GACMO</a:t>
                      </a:r>
                    </a:p>
                  </a:txBody>
                  <a:tcPr marL="29536" marR="29536" marT="14768" marB="14768" anchor="ctr">
                    <a:solidFill>
                      <a:schemeClr val="bg1">
                        <a:lumMod val="95000"/>
                      </a:schemeClr>
                    </a:solidFill>
                  </a:tcPr>
                </a:tc>
                <a:extLst>
                  <a:ext uri="{0D108BD9-81ED-4DB2-BD59-A6C34878D82A}">
                    <a16:rowId xmlns:a16="http://schemas.microsoft.com/office/drawing/2014/main" val="3482891935"/>
                  </a:ext>
                </a:extLst>
              </a:tr>
            </a:tbl>
          </a:graphicData>
        </a:graphic>
      </p:graphicFrame>
    </p:spTree>
    <p:extLst>
      <p:ext uri="{BB962C8B-B14F-4D97-AF65-F5344CB8AC3E}">
        <p14:creationId xmlns:p14="http://schemas.microsoft.com/office/powerpoint/2010/main" val="40215680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F6ED7-9C14-0E9C-01DB-555E30A6F470}"/>
              </a:ext>
            </a:extLst>
          </p:cNvPr>
          <p:cNvSpPr>
            <a:spLocks noGrp="1"/>
          </p:cNvSpPr>
          <p:nvPr>
            <p:ph type="title"/>
          </p:nvPr>
        </p:nvSpPr>
        <p:spPr>
          <a:xfrm>
            <a:off x="628650" y="618599"/>
            <a:ext cx="7886700" cy="850638"/>
          </a:xfrm>
        </p:spPr>
        <p:txBody>
          <a:bodyPr/>
          <a:lstStyle/>
          <a:p>
            <a:r>
              <a:rPr lang="en-GB" dirty="0"/>
              <a:t>Choosing a model type</a:t>
            </a:r>
          </a:p>
        </p:txBody>
      </p:sp>
      <p:graphicFrame>
        <p:nvGraphicFramePr>
          <p:cNvPr id="13" name="Content Placeholder 12">
            <a:extLst>
              <a:ext uri="{FF2B5EF4-FFF2-40B4-BE49-F238E27FC236}">
                <a16:creationId xmlns:a16="http://schemas.microsoft.com/office/drawing/2014/main" id="{5F90D714-2F55-622A-4DC8-50D87B12D594}"/>
              </a:ext>
            </a:extLst>
          </p:cNvPr>
          <p:cNvGraphicFramePr>
            <a:graphicFrameLocks noGrp="1"/>
          </p:cNvGraphicFramePr>
          <p:nvPr>
            <p:ph idx="1"/>
            <p:extLst>
              <p:ext uri="{D42A27DB-BD31-4B8C-83A1-F6EECF244321}">
                <p14:modId xmlns:p14="http://schemas.microsoft.com/office/powerpoint/2010/main" val="2912006420"/>
              </p:ext>
            </p:extLst>
          </p:nvPr>
        </p:nvGraphicFramePr>
        <p:xfrm>
          <a:off x="396950" y="1282568"/>
          <a:ext cx="8109098" cy="3825492"/>
        </p:xfrm>
        <a:graphic>
          <a:graphicData uri="http://schemas.openxmlformats.org/drawingml/2006/table">
            <a:tbl>
              <a:tblPr>
                <a:tableStyleId>{9DCAF9ED-07DC-4A11-8D7F-57B35C25682E}</a:tableStyleId>
              </a:tblPr>
              <a:tblGrid>
                <a:gridCol w="3184663">
                  <a:extLst>
                    <a:ext uri="{9D8B030D-6E8A-4147-A177-3AD203B41FA5}">
                      <a16:colId xmlns:a16="http://schemas.microsoft.com/office/drawing/2014/main" val="14922113"/>
                    </a:ext>
                  </a:extLst>
                </a:gridCol>
                <a:gridCol w="2801325">
                  <a:extLst>
                    <a:ext uri="{9D8B030D-6E8A-4147-A177-3AD203B41FA5}">
                      <a16:colId xmlns:a16="http://schemas.microsoft.com/office/drawing/2014/main" val="3538999911"/>
                    </a:ext>
                  </a:extLst>
                </a:gridCol>
                <a:gridCol w="2123110">
                  <a:extLst>
                    <a:ext uri="{9D8B030D-6E8A-4147-A177-3AD203B41FA5}">
                      <a16:colId xmlns:a16="http://schemas.microsoft.com/office/drawing/2014/main" val="237910024"/>
                    </a:ext>
                  </a:extLst>
                </a:gridCol>
              </a:tblGrid>
              <a:tr h="265183">
                <a:tc>
                  <a:txBody>
                    <a:bodyPr/>
                    <a:lstStyle/>
                    <a:p>
                      <a:pPr fontAlgn="b"/>
                      <a:r>
                        <a:rPr lang="en-GB" sz="1200" b="1">
                          <a:solidFill>
                            <a:schemeClr val="bg1"/>
                          </a:solidFill>
                          <a:effectLst/>
                        </a:rPr>
                        <a:t>Question</a:t>
                      </a:r>
                    </a:p>
                  </a:txBody>
                  <a:tcPr marL="37766" marR="37766" marT="18883" marB="18883" anchor="b">
                    <a:solidFill>
                      <a:schemeClr val="accent2"/>
                    </a:solidFill>
                  </a:tcPr>
                </a:tc>
                <a:tc>
                  <a:txBody>
                    <a:bodyPr/>
                    <a:lstStyle/>
                    <a:p>
                      <a:pPr fontAlgn="b"/>
                      <a:r>
                        <a:rPr lang="en-GB" sz="1200" b="1">
                          <a:solidFill>
                            <a:schemeClr val="bg1"/>
                          </a:solidFill>
                          <a:effectLst/>
                        </a:rPr>
                        <a:t>Suggested Model Type</a:t>
                      </a:r>
                    </a:p>
                  </a:txBody>
                  <a:tcPr marL="37766" marR="37766" marT="18883" marB="18883" anchor="b">
                    <a:solidFill>
                      <a:schemeClr val="accent2"/>
                    </a:solidFill>
                  </a:tcPr>
                </a:tc>
                <a:tc>
                  <a:txBody>
                    <a:bodyPr/>
                    <a:lstStyle/>
                    <a:p>
                      <a:pPr fontAlgn="b"/>
                      <a:r>
                        <a:rPr lang="en-GB" sz="1200" b="1" dirty="0">
                          <a:solidFill>
                            <a:schemeClr val="bg1"/>
                          </a:solidFill>
                          <a:effectLst/>
                        </a:rPr>
                        <a:t>Example of Model Type to Use</a:t>
                      </a:r>
                    </a:p>
                  </a:txBody>
                  <a:tcPr marL="37766" marR="37766" marT="18883" marB="18883" anchor="b">
                    <a:solidFill>
                      <a:schemeClr val="accent2"/>
                    </a:solidFill>
                  </a:tcPr>
                </a:tc>
                <a:extLst>
                  <a:ext uri="{0D108BD9-81ED-4DB2-BD59-A6C34878D82A}">
                    <a16:rowId xmlns:a16="http://schemas.microsoft.com/office/drawing/2014/main" val="4212242527"/>
                  </a:ext>
                </a:extLst>
              </a:tr>
              <a:tr h="389241">
                <a:tc>
                  <a:txBody>
                    <a:bodyPr/>
                    <a:lstStyle/>
                    <a:p>
                      <a:pPr fontAlgn="base"/>
                      <a:r>
                        <a:rPr lang="en-GB" sz="1200" b="1" dirty="0">
                          <a:solidFill>
                            <a:schemeClr val="accent2"/>
                          </a:solidFill>
                          <a:effectLst/>
                        </a:rPr>
                        <a:t>Impacts and costs of planned mitigation actions?</a:t>
                      </a:r>
                    </a:p>
                  </a:txBody>
                  <a:tcPr marL="37766" marR="37766" marT="18883" marB="18883" anchor="ctr"/>
                </a:tc>
                <a:tc>
                  <a:txBody>
                    <a:bodyPr/>
                    <a:lstStyle/>
                    <a:p>
                      <a:pPr fontAlgn="base"/>
                      <a:r>
                        <a:rPr lang="en-GB" sz="1200" dirty="0">
                          <a:effectLst/>
                        </a:rPr>
                        <a:t>• All model types (for impacts) and some model types for costs</a:t>
                      </a:r>
                    </a:p>
                  </a:txBody>
                  <a:tcPr marL="37766" marR="37766" marT="18883" marB="18883" anchor="ctr"/>
                </a:tc>
                <a:tc>
                  <a:txBody>
                    <a:bodyPr/>
                    <a:lstStyle/>
                    <a:p>
                      <a:pPr fontAlgn="base"/>
                      <a:r>
                        <a:rPr lang="en-GB" sz="1200" b="1" dirty="0">
                          <a:solidFill>
                            <a:schemeClr val="accent2"/>
                          </a:solidFill>
                          <a:effectLst/>
                        </a:rPr>
                        <a:t>E.g., Any listed model type</a:t>
                      </a:r>
                    </a:p>
                  </a:txBody>
                  <a:tcPr marL="37766" marR="37766" marT="18883" marB="18883" anchor="ctr">
                    <a:solidFill>
                      <a:schemeClr val="bg1">
                        <a:lumMod val="95000"/>
                      </a:schemeClr>
                    </a:solidFill>
                  </a:tcPr>
                </a:tc>
                <a:extLst>
                  <a:ext uri="{0D108BD9-81ED-4DB2-BD59-A6C34878D82A}">
                    <a16:rowId xmlns:a16="http://schemas.microsoft.com/office/drawing/2014/main" val="457131608"/>
                  </a:ext>
                </a:extLst>
              </a:tr>
              <a:tr h="389241">
                <a:tc>
                  <a:txBody>
                    <a:bodyPr/>
                    <a:lstStyle/>
                    <a:p>
                      <a:pPr fontAlgn="base"/>
                      <a:r>
                        <a:rPr lang="en-GB" sz="1200" b="1" dirty="0">
                          <a:solidFill>
                            <a:schemeClr val="accent2"/>
                          </a:solidFill>
                          <a:effectLst/>
                        </a:rPr>
                        <a:t>Effects of mitigation actions on economic development/job creation?</a:t>
                      </a:r>
                    </a:p>
                  </a:txBody>
                  <a:tcPr marL="37766" marR="37766" marT="18883" marB="18883" anchor="ctr"/>
                </a:tc>
                <a:tc>
                  <a:txBody>
                    <a:bodyPr/>
                    <a:lstStyle/>
                    <a:p>
                      <a:pPr fontAlgn="base"/>
                      <a:r>
                        <a:rPr lang="en-GB" sz="1200">
                          <a:effectLst/>
                        </a:rPr>
                        <a:t>• Top-down macro-economic models</a:t>
                      </a:r>
                    </a:p>
                  </a:txBody>
                  <a:tcPr marL="37766" marR="37766" marT="18883" marB="18883" anchor="ctr"/>
                </a:tc>
                <a:tc>
                  <a:txBody>
                    <a:bodyPr/>
                    <a:lstStyle/>
                    <a:p>
                      <a:pPr fontAlgn="base"/>
                      <a:r>
                        <a:rPr lang="en-GB" sz="1200" b="1" dirty="0">
                          <a:solidFill>
                            <a:schemeClr val="accent2"/>
                          </a:solidFill>
                          <a:effectLst/>
                        </a:rPr>
                        <a:t>E.g., General Equilibrium Models</a:t>
                      </a:r>
                    </a:p>
                  </a:txBody>
                  <a:tcPr marL="37766" marR="37766" marT="18883" marB="18883" anchor="ctr">
                    <a:solidFill>
                      <a:schemeClr val="bg1">
                        <a:lumMod val="95000"/>
                      </a:schemeClr>
                    </a:solidFill>
                  </a:tcPr>
                </a:tc>
                <a:extLst>
                  <a:ext uri="{0D108BD9-81ED-4DB2-BD59-A6C34878D82A}">
                    <a16:rowId xmlns:a16="http://schemas.microsoft.com/office/drawing/2014/main" val="66857266"/>
                  </a:ext>
                </a:extLst>
              </a:tr>
              <a:tr h="389241">
                <a:tc>
                  <a:txBody>
                    <a:bodyPr/>
                    <a:lstStyle/>
                    <a:p>
                      <a:pPr fontAlgn="base"/>
                      <a:r>
                        <a:rPr lang="en-GB" sz="1200" b="1" dirty="0">
                          <a:solidFill>
                            <a:schemeClr val="accent2"/>
                          </a:solidFill>
                          <a:effectLst/>
                        </a:rPr>
                        <a:t>Most cost-effective pathway to achieve target?</a:t>
                      </a:r>
                    </a:p>
                  </a:txBody>
                  <a:tcPr marL="37766" marR="37766" marT="18883" marB="18883" anchor="ctr"/>
                </a:tc>
                <a:tc>
                  <a:txBody>
                    <a:bodyPr/>
                    <a:lstStyle/>
                    <a:p>
                      <a:pPr fontAlgn="base"/>
                      <a:r>
                        <a:rPr lang="en-GB" sz="1200">
                          <a:effectLst/>
                        </a:rPr>
                        <a:t>• Optimisation models</a:t>
                      </a:r>
                    </a:p>
                  </a:txBody>
                  <a:tcPr marL="37766" marR="37766" marT="18883" marB="18883" anchor="ctr"/>
                </a:tc>
                <a:tc>
                  <a:txBody>
                    <a:bodyPr/>
                    <a:lstStyle/>
                    <a:p>
                      <a:pPr fontAlgn="base"/>
                      <a:r>
                        <a:rPr lang="en-GB" sz="1200" b="1" dirty="0">
                          <a:solidFill>
                            <a:schemeClr val="accent2"/>
                          </a:solidFill>
                          <a:effectLst/>
                        </a:rPr>
                        <a:t>E.g., TIMES</a:t>
                      </a:r>
                    </a:p>
                  </a:txBody>
                  <a:tcPr marL="37766" marR="37766" marT="18883" marB="18883" anchor="ctr">
                    <a:solidFill>
                      <a:schemeClr val="bg1">
                        <a:lumMod val="95000"/>
                      </a:schemeClr>
                    </a:solidFill>
                  </a:tcPr>
                </a:tc>
                <a:extLst>
                  <a:ext uri="{0D108BD9-81ED-4DB2-BD59-A6C34878D82A}">
                    <a16:rowId xmlns:a16="http://schemas.microsoft.com/office/drawing/2014/main" val="987940834"/>
                  </a:ext>
                </a:extLst>
              </a:tr>
              <a:tr h="389241">
                <a:tc>
                  <a:txBody>
                    <a:bodyPr/>
                    <a:lstStyle/>
                    <a:p>
                      <a:pPr fontAlgn="base"/>
                      <a:r>
                        <a:rPr lang="en-GB" sz="1200" b="1" dirty="0">
                          <a:solidFill>
                            <a:schemeClr val="accent2"/>
                          </a:solidFill>
                          <a:effectLst/>
                        </a:rPr>
                        <a:t>Forecast of future emissions?</a:t>
                      </a:r>
                    </a:p>
                  </a:txBody>
                  <a:tcPr marL="37766" marR="37766" marT="18883" marB="18883" anchor="ctr"/>
                </a:tc>
                <a:tc>
                  <a:txBody>
                    <a:bodyPr/>
                    <a:lstStyle/>
                    <a:p>
                      <a:pPr fontAlgn="base"/>
                      <a:r>
                        <a:rPr lang="en-GB" sz="1200">
                          <a:effectLst/>
                        </a:rPr>
                        <a:t>• Accounting models</a:t>
                      </a:r>
                    </a:p>
                  </a:txBody>
                  <a:tcPr marL="37766" marR="37766" marT="18883" marB="18883" anchor="ctr"/>
                </a:tc>
                <a:tc>
                  <a:txBody>
                    <a:bodyPr/>
                    <a:lstStyle/>
                    <a:p>
                      <a:pPr fontAlgn="base"/>
                      <a:r>
                        <a:rPr lang="en-GB" sz="1200" b="1">
                          <a:solidFill>
                            <a:schemeClr val="accent2"/>
                          </a:solidFill>
                          <a:effectLst/>
                        </a:rPr>
                        <a:t>E.g., LEAP</a:t>
                      </a:r>
                    </a:p>
                  </a:txBody>
                  <a:tcPr marL="37766" marR="37766" marT="18883" marB="18883" anchor="ctr">
                    <a:solidFill>
                      <a:schemeClr val="bg1">
                        <a:lumMod val="95000"/>
                      </a:schemeClr>
                    </a:solidFill>
                  </a:tcPr>
                </a:tc>
                <a:extLst>
                  <a:ext uri="{0D108BD9-81ED-4DB2-BD59-A6C34878D82A}">
                    <a16:rowId xmlns:a16="http://schemas.microsoft.com/office/drawing/2014/main" val="2715051639"/>
                  </a:ext>
                </a:extLst>
              </a:tr>
              <a:tr h="389241">
                <a:tc rowSpan="2">
                  <a:txBody>
                    <a:bodyPr/>
                    <a:lstStyle/>
                    <a:p>
                      <a:pPr fontAlgn="base"/>
                      <a:r>
                        <a:rPr lang="en-GB" sz="1200" b="1" dirty="0">
                          <a:solidFill>
                            <a:schemeClr val="accent2"/>
                          </a:solidFill>
                          <a:effectLst/>
                        </a:rPr>
                        <a:t>Evolution of emissions in a specific sector?</a:t>
                      </a:r>
                    </a:p>
                  </a:txBody>
                  <a:tcPr marL="37766" marR="37766" marT="18883" marB="18883" anchor="ctr"/>
                </a:tc>
                <a:tc>
                  <a:txBody>
                    <a:bodyPr/>
                    <a:lstStyle/>
                    <a:p>
                      <a:pPr fontAlgn="base"/>
                      <a:r>
                        <a:rPr lang="en-GB" sz="1200" dirty="0">
                          <a:effectLst/>
                        </a:rPr>
                        <a:t>• Bottom-up simulation models</a:t>
                      </a:r>
                    </a:p>
                  </a:txBody>
                  <a:tcPr marL="37766" marR="37766" marT="18883" marB="18883" anchor="ctr"/>
                </a:tc>
                <a:tc>
                  <a:txBody>
                    <a:bodyPr/>
                    <a:lstStyle/>
                    <a:p>
                      <a:pPr fontAlgn="base"/>
                      <a:r>
                        <a:rPr lang="en-GB" sz="1200" b="1">
                          <a:solidFill>
                            <a:schemeClr val="accent2"/>
                          </a:solidFill>
                          <a:effectLst/>
                        </a:rPr>
                        <a:t>E.g., POLES</a:t>
                      </a:r>
                    </a:p>
                  </a:txBody>
                  <a:tcPr marL="37766" marR="37766" marT="18883" marB="18883" anchor="ctr">
                    <a:solidFill>
                      <a:schemeClr val="bg1">
                        <a:lumMod val="95000"/>
                      </a:schemeClr>
                    </a:solidFill>
                  </a:tcPr>
                </a:tc>
                <a:extLst>
                  <a:ext uri="{0D108BD9-81ED-4DB2-BD59-A6C34878D82A}">
                    <a16:rowId xmlns:a16="http://schemas.microsoft.com/office/drawing/2014/main" val="2616827775"/>
                  </a:ext>
                </a:extLst>
              </a:tr>
              <a:tr h="389241">
                <a:tc vMerge="1">
                  <a:txBody>
                    <a:bodyPr/>
                    <a:lstStyle/>
                    <a:p>
                      <a:pPr fontAlgn="base"/>
                      <a:endParaRPr lang="en-GB" sz="1200" dirty="0">
                        <a:effectLst/>
                      </a:endParaRPr>
                    </a:p>
                  </a:txBody>
                  <a:tcPr marL="37766" marR="37766" marT="18883" marB="18883" anchor="ctr"/>
                </a:tc>
                <a:tc>
                  <a:txBody>
                    <a:bodyPr/>
                    <a:lstStyle/>
                    <a:p>
                      <a:pPr fontAlgn="base"/>
                      <a:r>
                        <a:rPr lang="en-GB" sz="1200">
                          <a:effectLst/>
                        </a:rPr>
                        <a:t>• Sectoral accounting models</a:t>
                      </a:r>
                    </a:p>
                  </a:txBody>
                  <a:tcPr marL="37766" marR="37766" marT="18883" marB="18883" anchor="ctr"/>
                </a:tc>
                <a:tc>
                  <a:txBody>
                    <a:bodyPr/>
                    <a:lstStyle/>
                    <a:p>
                      <a:pPr fontAlgn="base"/>
                      <a:r>
                        <a:rPr lang="en-GB" sz="1200" b="1" dirty="0">
                          <a:solidFill>
                            <a:schemeClr val="accent2"/>
                          </a:solidFill>
                          <a:effectLst/>
                        </a:rPr>
                        <a:t>E.g., EX-ACT</a:t>
                      </a:r>
                    </a:p>
                  </a:txBody>
                  <a:tcPr marL="37766" marR="37766" marT="18883" marB="18883" anchor="ctr">
                    <a:solidFill>
                      <a:schemeClr val="bg1">
                        <a:lumMod val="95000"/>
                      </a:schemeClr>
                    </a:solidFill>
                  </a:tcPr>
                </a:tc>
                <a:extLst>
                  <a:ext uri="{0D108BD9-81ED-4DB2-BD59-A6C34878D82A}">
                    <a16:rowId xmlns:a16="http://schemas.microsoft.com/office/drawing/2014/main" val="3274906278"/>
                  </a:ext>
                </a:extLst>
              </a:tr>
              <a:tr h="389241">
                <a:tc>
                  <a:txBody>
                    <a:bodyPr/>
                    <a:lstStyle/>
                    <a:p>
                      <a:pPr fontAlgn="base"/>
                      <a:r>
                        <a:rPr lang="en-GB" sz="1200" b="1">
                          <a:solidFill>
                            <a:schemeClr val="accent2"/>
                          </a:solidFill>
                          <a:effectLst/>
                        </a:rPr>
                        <a:t>Modeling a long-term target?</a:t>
                      </a:r>
                    </a:p>
                  </a:txBody>
                  <a:tcPr marL="37766" marR="37766" marT="18883" marB="18883" anchor="ctr"/>
                </a:tc>
                <a:tc>
                  <a:txBody>
                    <a:bodyPr/>
                    <a:lstStyle/>
                    <a:p>
                      <a:pPr fontAlgn="base"/>
                      <a:r>
                        <a:rPr lang="en-GB" sz="1200">
                          <a:effectLst/>
                        </a:rPr>
                        <a:t>• Hybrid modelling tools</a:t>
                      </a:r>
                    </a:p>
                  </a:txBody>
                  <a:tcPr marL="37766" marR="37766" marT="18883" marB="18883" anchor="ctr"/>
                </a:tc>
                <a:tc>
                  <a:txBody>
                    <a:bodyPr/>
                    <a:lstStyle/>
                    <a:p>
                      <a:pPr fontAlgn="base"/>
                      <a:r>
                        <a:rPr lang="en-GB" sz="1200" b="1">
                          <a:solidFill>
                            <a:schemeClr val="accent2"/>
                          </a:solidFill>
                          <a:effectLst/>
                        </a:rPr>
                        <a:t>Hybrid Models</a:t>
                      </a:r>
                    </a:p>
                  </a:txBody>
                  <a:tcPr marL="37766" marR="37766" marT="18883" marB="18883" anchor="ctr">
                    <a:solidFill>
                      <a:schemeClr val="bg1">
                        <a:lumMod val="95000"/>
                      </a:schemeClr>
                    </a:solidFill>
                  </a:tcPr>
                </a:tc>
                <a:extLst>
                  <a:ext uri="{0D108BD9-81ED-4DB2-BD59-A6C34878D82A}">
                    <a16:rowId xmlns:a16="http://schemas.microsoft.com/office/drawing/2014/main" val="4096241913"/>
                  </a:ext>
                </a:extLst>
              </a:tr>
              <a:tr h="389241">
                <a:tc>
                  <a:txBody>
                    <a:bodyPr/>
                    <a:lstStyle/>
                    <a:p>
                      <a:pPr fontAlgn="base"/>
                      <a:r>
                        <a:rPr lang="en-GB" sz="1200" b="1" dirty="0">
                          <a:solidFill>
                            <a:schemeClr val="accent2"/>
                          </a:solidFill>
                          <a:effectLst/>
                        </a:rPr>
                        <a:t>Quick assessment of mitigation actions with limited expertise/data?</a:t>
                      </a:r>
                    </a:p>
                  </a:txBody>
                  <a:tcPr marL="37766" marR="37766" marT="18883" marB="18883" anchor="ctr"/>
                </a:tc>
                <a:tc>
                  <a:txBody>
                    <a:bodyPr/>
                    <a:lstStyle/>
                    <a:p>
                      <a:pPr fontAlgn="base"/>
                      <a:r>
                        <a:rPr lang="en-GB" sz="1200">
                          <a:effectLst/>
                        </a:rPr>
                        <a:t>• Simple accounting tools</a:t>
                      </a:r>
                    </a:p>
                  </a:txBody>
                  <a:tcPr marL="37766" marR="37766" marT="18883" marB="18883" anchor="ctr"/>
                </a:tc>
                <a:tc>
                  <a:txBody>
                    <a:bodyPr/>
                    <a:lstStyle/>
                    <a:p>
                      <a:pPr fontAlgn="base"/>
                      <a:r>
                        <a:rPr lang="en-GB" sz="1200" b="1" dirty="0">
                          <a:solidFill>
                            <a:schemeClr val="accent2"/>
                          </a:solidFill>
                          <a:effectLst/>
                        </a:rPr>
                        <a:t>E.g., GACMO</a:t>
                      </a:r>
                    </a:p>
                  </a:txBody>
                  <a:tcPr marL="37766" marR="37766" marT="18883" marB="18883" anchor="ctr">
                    <a:solidFill>
                      <a:schemeClr val="bg1">
                        <a:lumMod val="95000"/>
                      </a:schemeClr>
                    </a:solidFill>
                  </a:tcPr>
                </a:tc>
                <a:extLst>
                  <a:ext uri="{0D108BD9-81ED-4DB2-BD59-A6C34878D82A}">
                    <a16:rowId xmlns:a16="http://schemas.microsoft.com/office/drawing/2014/main" val="358053740"/>
                  </a:ext>
                </a:extLst>
              </a:tr>
              <a:tr h="389241">
                <a:tc>
                  <a:txBody>
                    <a:bodyPr/>
                    <a:lstStyle/>
                    <a:p>
                      <a:pPr fontAlgn="base"/>
                      <a:r>
                        <a:rPr lang="en-GB" sz="1200" b="1" dirty="0">
                          <a:solidFill>
                            <a:schemeClr val="accent2"/>
                          </a:solidFill>
                          <a:effectLst/>
                        </a:rPr>
                        <a:t>Using the same model over time with limited data/expertise?</a:t>
                      </a:r>
                    </a:p>
                  </a:txBody>
                  <a:tcPr marL="37766" marR="37766" marT="18883" marB="18883" anchor="ctr"/>
                </a:tc>
                <a:tc>
                  <a:txBody>
                    <a:bodyPr/>
                    <a:lstStyle/>
                    <a:p>
                      <a:pPr fontAlgn="base"/>
                      <a:r>
                        <a:rPr lang="en-GB" sz="1200">
                          <a:effectLst/>
                        </a:rPr>
                        <a:t>• Accounting tools</a:t>
                      </a:r>
                    </a:p>
                  </a:txBody>
                  <a:tcPr marL="37766" marR="37766" marT="18883" marB="18883" anchor="ctr"/>
                </a:tc>
                <a:tc>
                  <a:txBody>
                    <a:bodyPr/>
                    <a:lstStyle/>
                    <a:p>
                      <a:pPr fontAlgn="base"/>
                      <a:r>
                        <a:rPr lang="en-GB" sz="1200" b="1" dirty="0">
                          <a:solidFill>
                            <a:schemeClr val="accent2"/>
                          </a:solidFill>
                          <a:effectLst/>
                        </a:rPr>
                        <a:t>E.g., PROSPECTS+</a:t>
                      </a:r>
                    </a:p>
                  </a:txBody>
                  <a:tcPr marL="37766" marR="37766" marT="18883" marB="18883" anchor="ctr">
                    <a:solidFill>
                      <a:schemeClr val="bg1">
                        <a:lumMod val="95000"/>
                      </a:schemeClr>
                    </a:solidFill>
                  </a:tcPr>
                </a:tc>
                <a:extLst>
                  <a:ext uri="{0D108BD9-81ED-4DB2-BD59-A6C34878D82A}">
                    <a16:rowId xmlns:a16="http://schemas.microsoft.com/office/drawing/2014/main" val="1824767028"/>
                  </a:ext>
                </a:extLst>
              </a:tr>
            </a:tbl>
          </a:graphicData>
        </a:graphic>
      </p:graphicFrame>
    </p:spTree>
    <p:extLst>
      <p:ext uri="{BB962C8B-B14F-4D97-AF65-F5344CB8AC3E}">
        <p14:creationId xmlns:p14="http://schemas.microsoft.com/office/powerpoint/2010/main" val="39752287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FD9986-CBA7-7B9B-5648-CB8EAFBB18C1}"/>
              </a:ext>
            </a:extLst>
          </p:cNvPr>
          <p:cNvSpPr>
            <a:spLocks noGrp="1"/>
          </p:cNvSpPr>
          <p:nvPr>
            <p:ph type="title"/>
          </p:nvPr>
        </p:nvSpPr>
        <p:spPr>
          <a:xfrm>
            <a:off x="628650" y="712694"/>
            <a:ext cx="7886700" cy="712069"/>
          </a:xfrm>
        </p:spPr>
        <p:txBody>
          <a:bodyPr/>
          <a:lstStyle/>
          <a:p>
            <a:r>
              <a:rPr lang="en-GB" dirty="0"/>
              <a:t>Developing projections</a:t>
            </a:r>
          </a:p>
        </p:txBody>
      </p:sp>
      <p:sp>
        <p:nvSpPr>
          <p:cNvPr id="5" name="Content Placeholder 4">
            <a:extLst>
              <a:ext uri="{FF2B5EF4-FFF2-40B4-BE49-F238E27FC236}">
                <a16:creationId xmlns:a16="http://schemas.microsoft.com/office/drawing/2014/main" id="{9861B732-1634-4070-57D8-8053EE79D50B}"/>
              </a:ext>
            </a:extLst>
          </p:cNvPr>
          <p:cNvSpPr>
            <a:spLocks noGrp="1"/>
          </p:cNvSpPr>
          <p:nvPr>
            <p:ph sz="half" idx="1"/>
          </p:nvPr>
        </p:nvSpPr>
        <p:spPr>
          <a:xfrm>
            <a:off x="288408" y="1275907"/>
            <a:ext cx="6218718" cy="3629247"/>
          </a:xfrm>
        </p:spPr>
        <p:txBody>
          <a:bodyPr>
            <a:noAutofit/>
          </a:bodyPr>
          <a:lstStyle/>
          <a:p>
            <a:pPr marL="0" indent="0" algn="l">
              <a:buNone/>
            </a:pPr>
            <a:r>
              <a:rPr lang="en-GB" sz="1300" b="1" i="0" dirty="0">
                <a:solidFill>
                  <a:schemeClr val="accent2"/>
                </a:solidFill>
                <a:effectLst/>
                <a:cs typeface="Simplified Arabic" panose="020B0604020202020204" pitchFamily="18" charset="-78"/>
              </a:rPr>
              <a:t>Inputs:</a:t>
            </a:r>
          </a:p>
          <a:p>
            <a:pPr algn="l">
              <a:buFont typeface="+mj-lt"/>
              <a:buAutoNum type="arabicPeriod"/>
            </a:pPr>
            <a:r>
              <a:rPr lang="en-GB" sz="1300" b="1" i="0" dirty="0">
                <a:solidFill>
                  <a:schemeClr val="accent2"/>
                </a:solidFill>
                <a:effectLst/>
                <a:cs typeface="Simplified Arabic" panose="020B0604020202020204" pitchFamily="18" charset="-78"/>
              </a:rPr>
              <a:t>Historical Data</a:t>
            </a:r>
            <a:endParaRPr lang="en-GB" sz="1300" b="0" i="0" dirty="0">
              <a:solidFill>
                <a:schemeClr val="accent2"/>
              </a:solidFill>
              <a:effectLst/>
              <a:cs typeface="Simplified Arabic" panose="020B0604020202020204" pitchFamily="18" charset="-78"/>
            </a:endParaRPr>
          </a:p>
          <a:p>
            <a:pPr marL="742950" lvl="1" indent="-285750" algn="l">
              <a:buFont typeface="+mj-lt"/>
              <a:buAutoNum type="arabicPeriod"/>
            </a:pPr>
            <a:r>
              <a:rPr lang="en-GB" sz="1300" b="1" i="0" dirty="0">
                <a:solidFill>
                  <a:schemeClr val="accent2"/>
                </a:solidFill>
                <a:effectLst/>
                <a:cs typeface="Simplified Arabic" panose="020B0604020202020204" pitchFamily="18" charset="-78"/>
              </a:rPr>
              <a:t>Historical Drivers</a:t>
            </a:r>
            <a:r>
              <a:rPr lang="en-GB" sz="1300" b="0" i="0" dirty="0">
                <a:effectLst/>
                <a:cs typeface="Simplified Arabic" panose="020B0604020202020204" pitchFamily="18" charset="-78"/>
              </a:rPr>
              <a:t>: Economic indicators (like GDP), demographic data, energy usage trends, and changes in land use.</a:t>
            </a:r>
          </a:p>
          <a:p>
            <a:pPr marL="742950" lvl="1" indent="-285750" algn="l">
              <a:buFont typeface="+mj-lt"/>
              <a:buAutoNum type="arabicPeriod"/>
            </a:pPr>
            <a:r>
              <a:rPr lang="en-GB" sz="1300" b="1" i="0" dirty="0">
                <a:solidFill>
                  <a:schemeClr val="accent2"/>
                </a:solidFill>
                <a:effectLst/>
                <a:cs typeface="Simplified Arabic" panose="020B0604020202020204" pitchFamily="18" charset="-78"/>
              </a:rPr>
              <a:t>Historical Emissions</a:t>
            </a:r>
            <a:r>
              <a:rPr lang="en-GB" sz="1300" b="0" i="0" dirty="0">
                <a:effectLst/>
                <a:cs typeface="Simplified Arabic" panose="020B0604020202020204" pitchFamily="18" charset="-78"/>
              </a:rPr>
              <a:t>: Activity data including energy and industrial activities, and respective emissions factors.</a:t>
            </a:r>
          </a:p>
          <a:p>
            <a:pPr marL="742950" lvl="1" indent="-285750" algn="l">
              <a:buFont typeface="+mj-lt"/>
              <a:buAutoNum type="arabicPeriod"/>
            </a:pPr>
            <a:r>
              <a:rPr lang="en-GB" sz="1300" b="1" i="0" dirty="0">
                <a:solidFill>
                  <a:schemeClr val="accent2"/>
                </a:solidFill>
                <a:effectLst/>
                <a:cs typeface="Simplified Arabic" panose="020B0604020202020204" pitchFamily="18" charset="-78"/>
              </a:rPr>
              <a:t>Non-emissions Data</a:t>
            </a:r>
            <a:r>
              <a:rPr lang="en-GB" sz="1300" b="0" i="0" dirty="0">
                <a:effectLst/>
                <a:cs typeface="Simplified Arabic" panose="020B0604020202020204" pitchFamily="18" charset="-78"/>
              </a:rPr>
              <a:t>: Additional environmental data (e.g., deforestation rates) and socio-economic data.</a:t>
            </a:r>
          </a:p>
          <a:p>
            <a:pPr algn="l">
              <a:buFont typeface="+mj-lt"/>
              <a:buAutoNum type="arabicPeriod"/>
            </a:pPr>
            <a:r>
              <a:rPr lang="en-GB" sz="1300" b="1" i="0" dirty="0">
                <a:solidFill>
                  <a:schemeClr val="accent2"/>
                </a:solidFill>
                <a:effectLst/>
                <a:cs typeface="Simplified Arabic" panose="020B0604020202020204" pitchFamily="18" charset="-78"/>
              </a:rPr>
              <a:t>Projected Data</a:t>
            </a:r>
            <a:endParaRPr lang="en-GB" sz="1300" b="0" i="0" dirty="0">
              <a:solidFill>
                <a:schemeClr val="accent2"/>
              </a:solidFill>
              <a:effectLst/>
              <a:cs typeface="Simplified Arabic" panose="020B0604020202020204" pitchFamily="18" charset="-78"/>
            </a:endParaRPr>
          </a:p>
          <a:p>
            <a:pPr marL="742950" lvl="1" indent="-285750" algn="l">
              <a:buFont typeface="+mj-lt"/>
              <a:buAutoNum type="arabicPeriod"/>
            </a:pPr>
            <a:r>
              <a:rPr lang="en-GB" sz="1300" b="1" i="0" dirty="0">
                <a:solidFill>
                  <a:schemeClr val="accent2"/>
                </a:solidFill>
                <a:effectLst/>
                <a:cs typeface="Simplified Arabic" panose="020B0604020202020204" pitchFamily="18" charset="-78"/>
              </a:rPr>
              <a:t>Drivers</a:t>
            </a:r>
            <a:r>
              <a:rPr lang="en-GB" sz="1300" b="0" i="0" dirty="0">
                <a:effectLst/>
                <a:cs typeface="Simplified Arabic" panose="020B0604020202020204" pitchFamily="18" charset="-78"/>
              </a:rPr>
              <a:t>: Predictions on economic growth, demographic changes, and energy price fluctuations.</a:t>
            </a:r>
          </a:p>
          <a:p>
            <a:pPr marL="742950" lvl="1" indent="-285750" algn="l">
              <a:buFont typeface="+mj-lt"/>
              <a:buAutoNum type="arabicPeriod"/>
            </a:pPr>
            <a:r>
              <a:rPr lang="en-GB" sz="1300" b="1" i="0" dirty="0">
                <a:solidFill>
                  <a:schemeClr val="accent2"/>
                </a:solidFill>
                <a:effectLst/>
                <a:cs typeface="Simplified Arabic" panose="020B0604020202020204" pitchFamily="18" charset="-78"/>
              </a:rPr>
              <a:t>Policies</a:t>
            </a:r>
            <a:r>
              <a:rPr lang="en-GB" sz="1300" b="0" i="0" dirty="0">
                <a:effectLst/>
                <a:cs typeface="Simplified Arabic" panose="020B0604020202020204" pitchFamily="18" charset="-78"/>
              </a:rPr>
              <a:t>: Forthcoming government policies and industry standards regarding emissions reductions.</a:t>
            </a:r>
          </a:p>
          <a:p>
            <a:pPr algn="l">
              <a:buFont typeface="+mj-lt"/>
              <a:buAutoNum type="arabicPeriod"/>
            </a:pPr>
            <a:r>
              <a:rPr lang="en-GB" sz="1300" b="1" i="0" dirty="0">
                <a:solidFill>
                  <a:schemeClr val="accent2"/>
                </a:solidFill>
                <a:effectLst/>
                <a:cs typeface="Simplified Arabic" panose="020B0604020202020204" pitchFamily="18" charset="-78"/>
              </a:rPr>
              <a:t>Tracking Data</a:t>
            </a:r>
            <a:endParaRPr lang="en-GB" sz="1300" b="0" i="0" dirty="0">
              <a:solidFill>
                <a:schemeClr val="accent2"/>
              </a:solidFill>
              <a:effectLst/>
              <a:cs typeface="Simplified Arabic" panose="020B0604020202020204" pitchFamily="18" charset="-78"/>
            </a:endParaRPr>
          </a:p>
          <a:p>
            <a:pPr marL="742950" lvl="1" indent="-285750" algn="l">
              <a:buFont typeface="+mj-lt"/>
              <a:buAutoNum type="arabicPeriod"/>
            </a:pPr>
            <a:r>
              <a:rPr lang="en-GB" sz="1300" b="1" i="0" dirty="0">
                <a:solidFill>
                  <a:schemeClr val="accent2"/>
                </a:solidFill>
                <a:effectLst/>
                <a:cs typeface="Simplified Arabic" panose="020B0604020202020204" pitchFamily="18" charset="-78"/>
              </a:rPr>
              <a:t>Assumptions</a:t>
            </a:r>
            <a:r>
              <a:rPr lang="en-GB" sz="1300" b="0" i="0" dirty="0">
                <a:effectLst/>
                <a:cs typeface="Simplified Arabic" panose="020B0604020202020204" pitchFamily="18" charset="-78"/>
              </a:rPr>
              <a:t>: Economic and technological predictions for the future.</a:t>
            </a:r>
          </a:p>
          <a:p>
            <a:pPr marL="742950" lvl="1" indent="-285750" algn="l">
              <a:buFont typeface="+mj-lt"/>
              <a:buAutoNum type="arabicPeriod"/>
            </a:pPr>
            <a:r>
              <a:rPr lang="en-GB" sz="1300" b="1" i="0" dirty="0">
                <a:solidFill>
                  <a:schemeClr val="accent2"/>
                </a:solidFill>
                <a:effectLst/>
                <a:cs typeface="Simplified Arabic" panose="020B0604020202020204" pitchFamily="18" charset="-78"/>
              </a:rPr>
              <a:t>Definition of Indicators</a:t>
            </a:r>
            <a:r>
              <a:rPr lang="en-GB" sz="1300" b="0" i="0" dirty="0">
                <a:effectLst/>
                <a:cs typeface="Simplified Arabic" panose="020B0604020202020204" pitchFamily="18" charset="-78"/>
              </a:rPr>
              <a:t>: Criteria to gauge progress, such as GHG emissions reduction and energy efficiency improvement.</a:t>
            </a:r>
          </a:p>
          <a:p>
            <a:endParaRPr lang="en-GB" sz="1300" dirty="0">
              <a:cs typeface="Simplified Arabic" panose="020B0604020202020204" pitchFamily="18" charset="-78"/>
            </a:endParaRPr>
          </a:p>
        </p:txBody>
      </p:sp>
      <p:sp>
        <p:nvSpPr>
          <p:cNvPr id="6" name="Content Placeholder 5">
            <a:extLst>
              <a:ext uri="{FF2B5EF4-FFF2-40B4-BE49-F238E27FC236}">
                <a16:creationId xmlns:a16="http://schemas.microsoft.com/office/drawing/2014/main" id="{FA4E1152-DBFF-D2A0-39BB-FC5800DECB8F}"/>
              </a:ext>
            </a:extLst>
          </p:cNvPr>
          <p:cNvSpPr>
            <a:spLocks noGrp="1"/>
          </p:cNvSpPr>
          <p:nvPr>
            <p:ph sz="half" idx="2"/>
          </p:nvPr>
        </p:nvSpPr>
        <p:spPr>
          <a:xfrm>
            <a:off x="6507126" y="1275907"/>
            <a:ext cx="2636874" cy="2871158"/>
          </a:xfrm>
        </p:spPr>
        <p:txBody>
          <a:bodyPr>
            <a:noAutofit/>
          </a:bodyPr>
          <a:lstStyle/>
          <a:p>
            <a:pPr marL="0" indent="0" algn="l">
              <a:buNone/>
            </a:pPr>
            <a:r>
              <a:rPr lang="en-GB" sz="1400" b="0" i="0" dirty="0">
                <a:effectLst/>
              </a:rPr>
              <a:t>Outputs:</a:t>
            </a:r>
          </a:p>
          <a:p>
            <a:pPr algn="l">
              <a:buFont typeface="Arial" panose="020B0604020202020204" pitchFamily="34" charset="0"/>
              <a:buChar char="•"/>
            </a:pPr>
            <a:r>
              <a:rPr lang="en-GB" sz="1400" b="1" i="0" dirty="0">
                <a:solidFill>
                  <a:schemeClr val="accent2"/>
                </a:solidFill>
                <a:effectLst/>
              </a:rPr>
              <a:t>GHG Results</a:t>
            </a:r>
            <a:r>
              <a:rPr lang="en-GB" sz="1400" b="0" i="0" dirty="0">
                <a:effectLst/>
              </a:rPr>
              <a:t>: Forecasts of total and sector-specific GHG emissions and trend analysis.</a:t>
            </a:r>
          </a:p>
          <a:p>
            <a:pPr algn="l">
              <a:buFont typeface="Arial" panose="020B0604020202020204" pitchFamily="34" charset="0"/>
              <a:buChar char="•"/>
            </a:pPr>
            <a:r>
              <a:rPr lang="en-GB" sz="1400" b="1" i="0" dirty="0">
                <a:solidFill>
                  <a:schemeClr val="accent2"/>
                </a:solidFill>
                <a:effectLst/>
              </a:rPr>
              <a:t>Non-GHG Results</a:t>
            </a:r>
            <a:r>
              <a:rPr lang="en-GB" sz="1400" b="0" i="0" dirty="0">
                <a:effectLst/>
              </a:rPr>
              <a:t>: Evaluations of other environmental impacts and socio-economic outcomes.</a:t>
            </a:r>
          </a:p>
          <a:p>
            <a:pPr algn="l">
              <a:buFont typeface="Arial" panose="020B0604020202020204" pitchFamily="34" charset="0"/>
              <a:buChar char="•"/>
            </a:pPr>
            <a:r>
              <a:rPr lang="en-GB" sz="1400" b="1" i="0" dirty="0">
                <a:solidFill>
                  <a:schemeClr val="accent2"/>
                </a:solidFill>
                <a:effectLst/>
              </a:rPr>
              <a:t>Policy Evaluation</a:t>
            </a:r>
            <a:r>
              <a:rPr lang="en-GB" sz="1400" b="0" i="0" dirty="0">
                <a:effectLst/>
              </a:rPr>
              <a:t>: Analysis of the potential impact of proposed policies on GHG emissions and suggestions for policy modifications or new strategies.</a:t>
            </a:r>
          </a:p>
          <a:p>
            <a:endParaRPr lang="en-GB" sz="1400" dirty="0"/>
          </a:p>
        </p:txBody>
      </p:sp>
    </p:spTree>
    <p:extLst>
      <p:ext uri="{BB962C8B-B14F-4D97-AF65-F5344CB8AC3E}">
        <p14:creationId xmlns:p14="http://schemas.microsoft.com/office/powerpoint/2010/main" val="25750435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23234CC-5512-9938-E869-A9229DB8B090}"/>
              </a:ext>
            </a:extLst>
          </p:cNvPr>
          <p:cNvSpPr txBox="1">
            <a:spLocks/>
          </p:cNvSpPr>
          <p:nvPr/>
        </p:nvSpPr>
        <p:spPr>
          <a:xfrm>
            <a:off x="367749" y="993411"/>
            <a:ext cx="8176683" cy="481585"/>
          </a:xfrm>
          <a:prstGeom prst="rect">
            <a:avLst/>
          </a:prstGeom>
        </p:spPr>
        <p:txBody>
          <a:bodyPr vert="horz" lIns="68580" tIns="34290" rIns="68580" bIns="34290" rtlCol="0" anchor="ctr">
            <a:normAutofit/>
          </a:bodyPr>
          <a:lstStyle>
            <a:lvl1pPr algn="l" defTabSz="685800" rtl="0" eaLnBrk="1" latinLnBrk="0" hangingPunct="1">
              <a:lnSpc>
                <a:spcPct val="90000"/>
              </a:lnSpc>
              <a:spcBef>
                <a:spcPct val="0"/>
              </a:spcBef>
              <a:buNone/>
              <a:defRPr sz="2400" b="1" kern="1200">
                <a:solidFill>
                  <a:schemeClr val="tx1"/>
                </a:solidFill>
                <a:latin typeface="+mn-lt"/>
                <a:ea typeface="+mj-ea"/>
                <a:cs typeface="+mj-cs"/>
              </a:defRPr>
            </a:lvl1pPr>
          </a:lstStyle>
          <a:p>
            <a:r>
              <a:rPr lang="en-US" dirty="0">
                <a:solidFill>
                  <a:srgbClr val="22B198"/>
                </a:solidFill>
              </a:rPr>
              <a:t>Developing projections</a:t>
            </a:r>
          </a:p>
          <a:p>
            <a:endParaRPr lang="en-US" sz="1800" dirty="0">
              <a:solidFill>
                <a:srgbClr val="22B198"/>
              </a:solidFill>
            </a:endParaRPr>
          </a:p>
        </p:txBody>
      </p:sp>
      <p:sp>
        <p:nvSpPr>
          <p:cNvPr id="10" name="Title 1">
            <a:extLst>
              <a:ext uri="{FF2B5EF4-FFF2-40B4-BE49-F238E27FC236}">
                <a16:creationId xmlns:a16="http://schemas.microsoft.com/office/drawing/2014/main" id="{B9057AE6-D160-2C2F-BCCB-17498935F443}"/>
              </a:ext>
            </a:extLst>
          </p:cNvPr>
          <p:cNvSpPr txBox="1">
            <a:spLocks/>
          </p:cNvSpPr>
          <p:nvPr/>
        </p:nvSpPr>
        <p:spPr>
          <a:xfrm>
            <a:off x="367749" y="2114713"/>
            <a:ext cx="7387717" cy="2523067"/>
          </a:xfrm>
          <a:prstGeom prst="rect">
            <a:avLst/>
          </a:prstGeom>
        </p:spPr>
        <p:txBody>
          <a:bodyPr anchor="ctr">
            <a:noAutofit/>
          </a:bodyPr>
          <a:lstStyle>
            <a:lvl1pPr algn="l" rtl="0" eaLnBrk="1" latinLnBrk="0" hangingPunct="1">
              <a:spcBef>
                <a:spcPct val="0"/>
              </a:spcBef>
              <a:buNone/>
              <a:defRPr kumimoji="0" sz="3200" kern="1200">
                <a:solidFill>
                  <a:srgbClr val="625852"/>
                </a:solidFill>
                <a:latin typeface="+mj-lt"/>
                <a:ea typeface="+mj-ea"/>
                <a:cs typeface="+mj-cs"/>
              </a:defRPr>
            </a:lvl1pPr>
          </a:lstStyle>
          <a:p>
            <a:pPr algn="just"/>
            <a:r>
              <a:rPr lang="en-US" sz="1400" dirty="0">
                <a:solidFill>
                  <a:schemeClr val="tx1"/>
                </a:solidFill>
                <a:latin typeface="Arial" panose="020B0604020202020204" pitchFamily="34" charset="0"/>
                <a:cs typeface="Arial" panose="020B0604020202020204" pitchFamily="34" charset="0"/>
              </a:rPr>
              <a:t> </a:t>
            </a:r>
            <a:endParaRPr lang="en-GB" sz="1400" dirty="0">
              <a:solidFill>
                <a:schemeClr val="tx1"/>
              </a:solidFill>
              <a:latin typeface="Arial" panose="020B0604020202020204" pitchFamily="34" charset="0"/>
              <a:cs typeface="Arial" panose="020B0604020202020204" pitchFamily="34" charset="0"/>
            </a:endParaRPr>
          </a:p>
          <a:p>
            <a:pPr algn="just">
              <a:spcBef>
                <a:spcPts val="0"/>
              </a:spcBef>
            </a:pPr>
            <a:endParaRPr lang="en-GB" sz="1400" dirty="0">
              <a:solidFill>
                <a:srgbClr val="22B198"/>
              </a:solidFill>
              <a:latin typeface="Arial" panose="020B0604020202020204" pitchFamily="34" charset="0"/>
              <a:ea typeface="+mn-ea"/>
              <a:cs typeface="Arial" panose="020B0604020202020204" pitchFamily="34" charset="0"/>
            </a:endParaRPr>
          </a:p>
          <a:p>
            <a:pPr algn="just">
              <a:spcBef>
                <a:spcPts val="0"/>
              </a:spcBef>
            </a:pPr>
            <a:endParaRPr lang="en-GB" sz="1350" dirty="0">
              <a:solidFill>
                <a:prstClr val="black"/>
              </a:solidFill>
              <a:latin typeface="Arial" panose="020B0604020202020204" pitchFamily="34" charset="0"/>
              <a:ea typeface="+mn-ea"/>
              <a:cs typeface="Arial" panose="020B0604020202020204" pitchFamily="34" charset="0"/>
            </a:endParaRPr>
          </a:p>
        </p:txBody>
      </p:sp>
      <p:sp>
        <p:nvSpPr>
          <p:cNvPr id="2" name="TextBox 1">
            <a:extLst>
              <a:ext uri="{FF2B5EF4-FFF2-40B4-BE49-F238E27FC236}">
                <a16:creationId xmlns:a16="http://schemas.microsoft.com/office/drawing/2014/main" id="{8A87EE53-5117-8374-54E2-A0039DBDD858}"/>
              </a:ext>
            </a:extLst>
          </p:cNvPr>
          <p:cNvSpPr txBox="1"/>
          <p:nvPr/>
        </p:nvSpPr>
        <p:spPr>
          <a:xfrm>
            <a:off x="367749" y="1343477"/>
            <a:ext cx="3027581" cy="4185761"/>
          </a:xfrm>
          <a:prstGeom prst="rect">
            <a:avLst/>
          </a:prstGeom>
          <a:noFill/>
        </p:spPr>
        <p:txBody>
          <a:bodyPr wrap="square">
            <a:spAutoFit/>
          </a:bodyPr>
          <a:lstStyle/>
          <a:p>
            <a:r>
              <a:rPr lang="en-US" sz="1400" b="1" i="0" u="none" strike="noStrike" baseline="0" dirty="0">
                <a:solidFill>
                  <a:schemeClr val="accent2"/>
                </a:solidFill>
              </a:rPr>
              <a:t>Data requirements</a:t>
            </a:r>
            <a:r>
              <a:rPr lang="en-US" sz="1400" b="0" i="0" u="none" strike="noStrike" baseline="0" dirty="0">
                <a:solidFill>
                  <a:schemeClr val="accent2"/>
                </a:solidFill>
              </a:rPr>
              <a:t>:</a:t>
            </a:r>
          </a:p>
          <a:p>
            <a:r>
              <a:rPr lang="en-US" sz="1400" b="1" i="0" u="none" strike="noStrike" baseline="0" dirty="0">
                <a:solidFill>
                  <a:schemeClr val="accent2"/>
                </a:solidFill>
              </a:rPr>
              <a:t>Historical data</a:t>
            </a:r>
          </a:p>
          <a:p>
            <a:pPr marL="285750" indent="-285750">
              <a:buFont typeface="Arial" panose="020B0604020202020204" pitchFamily="34" charset="0"/>
              <a:buChar char="•"/>
            </a:pPr>
            <a:r>
              <a:rPr lang="en-US" sz="1400" b="0" i="0" u="none" strike="noStrike" baseline="0" dirty="0">
                <a:solidFill>
                  <a:srgbClr val="000000"/>
                </a:solidFill>
              </a:rPr>
              <a:t>Historical drivers</a:t>
            </a:r>
          </a:p>
          <a:p>
            <a:pPr marL="285750" indent="-285750">
              <a:buFont typeface="Arial" panose="020B0604020202020204" pitchFamily="34" charset="0"/>
              <a:buChar char="•"/>
            </a:pPr>
            <a:r>
              <a:rPr lang="en-US" sz="1400" b="0" i="0" u="none" strike="noStrike" baseline="0" dirty="0">
                <a:solidFill>
                  <a:srgbClr val="000000"/>
                </a:solidFill>
              </a:rPr>
              <a:t>Historical </a:t>
            </a:r>
            <a:r>
              <a:rPr lang="en-US" sz="1400" dirty="0">
                <a:solidFill>
                  <a:srgbClr val="000000"/>
                </a:solidFill>
              </a:rPr>
              <a:t>emissions (activity data*emissions factors=emissions)</a:t>
            </a:r>
          </a:p>
          <a:p>
            <a:pPr marL="285750" indent="-285750">
              <a:buFont typeface="Arial" panose="020B0604020202020204" pitchFamily="34" charset="0"/>
              <a:buChar char="•"/>
            </a:pPr>
            <a:r>
              <a:rPr lang="en-US" sz="1400" b="0" i="0" u="none" strike="noStrike" baseline="0" dirty="0">
                <a:solidFill>
                  <a:srgbClr val="000000"/>
                </a:solidFill>
              </a:rPr>
              <a:t>Non-emissions data (activity data)</a:t>
            </a:r>
          </a:p>
          <a:p>
            <a:pPr marL="285750" indent="-285750">
              <a:buFont typeface="Arial" panose="020B0604020202020204" pitchFamily="34" charset="0"/>
              <a:buChar char="•"/>
            </a:pPr>
            <a:endParaRPr lang="en-US" sz="1400" dirty="0">
              <a:solidFill>
                <a:srgbClr val="000000"/>
              </a:solidFill>
            </a:endParaRPr>
          </a:p>
          <a:p>
            <a:r>
              <a:rPr lang="en-US" sz="1400" b="1" dirty="0">
                <a:solidFill>
                  <a:schemeClr val="accent2"/>
                </a:solidFill>
              </a:rPr>
              <a:t>Projected data</a:t>
            </a:r>
          </a:p>
          <a:p>
            <a:pPr marL="285750" indent="-285750">
              <a:buFont typeface="Arial" panose="020B0604020202020204" pitchFamily="34" charset="0"/>
              <a:buChar char="•"/>
            </a:pPr>
            <a:r>
              <a:rPr lang="en-US" sz="1400" dirty="0">
                <a:solidFill>
                  <a:srgbClr val="000000"/>
                </a:solidFill>
              </a:rPr>
              <a:t>Projected data (drivers, policies)</a:t>
            </a:r>
          </a:p>
          <a:p>
            <a:endParaRPr lang="en-US" sz="1400" b="0" i="0" u="none" strike="noStrike" baseline="0" dirty="0">
              <a:solidFill>
                <a:srgbClr val="000000"/>
              </a:solidFill>
            </a:endParaRPr>
          </a:p>
          <a:p>
            <a:r>
              <a:rPr lang="en-US" sz="1400" b="1" dirty="0">
                <a:solidFill>
                  <a:schemeClr val="accent2"/>
                </a:solidFill>
              </a:rPr>
              <a:t>Tracking data </a:t>
            </a:r>
            <a:endParaRPr lang="en-US" sz="1400" b="1" i="0" u="none" strike="noStrike" baseline="0" dirty="0">
              <a:solidFill>
                <a:schemeClr val="accent2"/>
              </a:solidFill>
            </a:endParaRPr>
          </a:p>
          <a:p>
            <a:pPr marL="285750" indent="-285750">
              <a:buFont typeface="Arial" panose="020B0604020202020204" pitchFamily="34" charset="0"/>
              <a:buChar char="•"/>
            </a:pPr>
            <a:r>
              <a:rPr lang="en-US" sz="1400" dirty="0">
                <a:solidFill>
                  <a:srgbClr val="000000"/>
                </a:solidFill>
              </a:rPr>
              <a:t>Assumptions</a:t>
            </a:r>
          </a:p>
          <a:p>
            <a:pPr marL="285750" indent="-285750">
              <a:buFont typeface="Arial" panose="020B0604020202020204" pitchFamily="34" charset="0"/>
              <a:buChar char="•"/>
            </a:pPr>
            <a:r>
              <a:rPr lang="en-US" sz="1400" b="0" i="0" u="none" strike="noStrike" baseline="0" dirty="0">
                <a:solidFill>
                  <a:srgbClr val="000000"/>
                </a:solidFill>
              </a:rPr>
              <a:t>Definition of Indicators</a:t>
            </a:r>
          </a:p>
          <a:p>
            <a:endParaRPr lang="en-US" sz="1400" dirty="0">
              <a:solidFill>
                <a:srgbClr val="000000"/>
              </a:solidFill>
            </a:endParaRPr>
          </a:p>
          <a:p>
            <a:r>
              <a:rPr lang="en-US" sz="1400" b="1" dirty="0">
                <a:solidFill>
                  <a:srgbClr val="22B198"/>
                </a:solidFill>
              </a:rPr>
              <a:t>Outputs:</a:t>
            </a:r>
          </a:p>
          <a:p>
            <a:pPr marL="285750" indent="-285750">
              <a:buFont typeface="Arial" panose="020B0604020202020204" pitchFamily="34" charset="0"/>
              <a:buChar char="•"/>
            </a:pPr>
            <a:r>
              <a:rPr lang="en-US" sz="1400" dirty="0">
                <a:solidFill>
                  <a:srgbClr val="000000"/>
                </a:solidFill>
              </a:rPr>
              <a:t>GHG results</a:t>
            </a:r>
          </a:p>
          <a:p>
            <a:pPr marL="285750" indent="-285750">
              <a:buFont typeface="Arial" panose="020B0604020202020204" pitchFamily="34" charset="0"/>
              <a:buChar char="•"/>
            </a:pPr>
            <a:r>
              <a:rPr lang="en-US" sz="1400" dirty="0">
                <a:solidFill>
                  <a:srgbClr val="000000"/>
                </a:solidFill>
              </a:rPr>
              <a:t>Non-GHG results</a:t>
            </a:r>
          </a:p>
          <a:p>
            <a:pPr marL="285750" indent="-285750">
              <a:buFont typeface="Arial" panose="020B0604020202020204" pitchFamily="34" charset="0"/>
              <a:buChar char="•"/>
            </a:pPr>
            <a:endParaRPr lang="en-US" sz="1400" dirty="0">
              <a:solidFill>
                <a:srgbClr val="000000"/>
              </a:solidFill>
            </a:endParaRPr>
          </a:p>
          <a:p>
            <a:pPr marL="285750" indent="-285750">
              <a:buFont typeface="Arial" panose="020B0604020202020204" pitchFamily="34" charset="0"/>
              <a:buChar char="•"/>
            </a:pPr>
            <a:r>
              <a:rPr lang="en-US" sz="1400" dirty="0">
                <a:solidFill>
                  <a:srgbClr val="000000"/>
                </a:solidFill>
              </a:rPr>
              <a:t>Policy evaluation</a:t>
            </a:r>
            <a:endParaRPr lang="en-GB" dirty="0"/>
          </a:p>
        </p:txBody>
      </p:sp>
      <p:graphicFrame>
        <p:nvGraphicFramePr>
          <p:cNvPr id="12" name="Table 11">
            <a:extLst>
              <a:ext uri="{FF2B5EF4-FFF2-40B4-BE49-F238E27FC236}">
                <a16:creationId xmlns:a16="http://schemas.microsoft.com/office/drawing/2014/main" id="{9005C206-B582-A3E8-B9ED-E7CC7BEB5751}"/>
              </a:ext>
            </a:extLst>
          </p:cNvPr>
          <p:cNvGraphicFramePr>
            <a:graphicFrameLocks noGrp="1"/>
          </p:cNvGraphicFramePr>
          <p:nvPr>
            <p:extLst>
              <p:ext uri="{D42A27DB-BD31-4B8C-83A1-F6EECF244321}">
                <p14:modId xmlns:p14="http://schemas.microsoft.com/office/powerpoint/2010/main" val="2555933110"/>
              </p:ext>
            </p:extLst>
          </p:nvPr>
        </p:nvGraphicFramePr>
        <p:xfrm>
          <a:off x="4181164" y="1044316"/>
          <a:ext cx="4700565" cy="4016773"/>
        </p:xfrm>
        <a:graphic>
          <a:graphicData uri="http://schemas.openxmlformats.org/drawingml/2006/table">
            <a:tbl>
              <a:tblPr>
                <a:tableStyleId>{9DCAF9ED-07DC-4A11-8D7F-57B35C25682E}</a:tableStyleId>
              </a:tblPr>
              <a:tblGrid>
                <a:gridCol w="1092585">
                  <a:extLst>
                    <a:ext uri="{9D8B030D-6E8A-4147-A177-3AD203B41FA5}">
                      <a16:colId xmlns:a16="http://schemas.microsoft.com/office/drawing/2014/main" val="1380391205"/>
                    </a:ext>
                  </a:extLst>
                </a:gridCol>
                <a:gridCol w="2516372">
                  <a:extLst>
                    <a:ext uri="{9D8B030D-6E8A-4147-A177-3AD203B41FA5}">
                      <a16:colId xmlns:a16="http://schemas.microsoft.com/office/drawing/2014/main" val="2402875779"/>
                    </a:ext>
                  </a:extLst>
                </a:gridCol>
                <a:gridCol w="1091608">
                  <a:extLst>
                    <a:ext uri="{9D8B030D-6E8A-4147-A177-3AD203B41FA5}">
                      <a16:colId xmlns:a16="http://schemas.microsoft.com/office/drawing/2014/main" val="567953019"/>
                    </a:ext>
                  </a:extLst>
                </a:gridCol>
              </a:tblGrid>
              <a:tr h="267033">
                <a:tc>
                  <a:txBody>
                    <a:bodyPr/>
                    <a:lstStyle/>
                    <a:p>
                      <a:pPr fontAlgn="b"/>
                      <a:r>
                        <a:rPr lang="en-GB" sz="1050" b="1">
                          <a:solidFill>
                            <a:schemeClr val="bg1"/>
                          </a:solidFill>
                          <a:effectLst/>
                        </a:rPr>
                        <a:t>Type of Driver</a:t>
                      </a:r>
                    </a:p>
                  </a:txBody>
                  <a:tcPr marL="31520" marR="31520" marT="15760" marB="15760" anchor="b">
                    <a:solidFill>
                      <a:schemeClr val="accent2"/>
                    </a:solidFill>
                  </a:tcPr>
                </a:tc>
                <a:tc>
                  <a:txBody>
                    <a:bodyPr/>
                    <a:lstStyle/>
                    <a:p>
                      <a:pPr fontAlgn="b"/>
                      <a:r>
                        <a:rPr lang="en-GB" sz="1050" b="1">
                          <a:solidFill>
                            <a:schemeClr val="bg1"/>
                          </a:solidFill>
                          <a:effectLst/>
                        </a:rPr>
                        <a:t>Example</a:t>
                      </a:r>
                    </a:p>
                  </a:txBody>
                  <a:tcPr marL="31520" marR="31520" marT="15760" marB="15760" anchor="b">
                    <a:solidFill>
                      <a:schemeClr val="accent2"/>
                    </a:solidFill>
                  </a:tcPr>
                </a:tc>
                <a:tc>
                  <a:txBody>
                    <a:bodyPr/>
                    <a:lstStyle/>
                    <a:p>
                      <a:pPr fontAlgn="b"/>
                      <a:r>
                        <a:rPr lang="en-GB" sz="1050" b="1" dirty="0">
                          <a:solidFill>
                            <a:schemeClr val="bg1"/>
                          </a:solidFill>
                          <a:effectLst/>
                        </a:rPr>
                        <a:t>Ease of Collection</a:t>
                      </a:r>
                    </a:p>
                  </a:txBody>
                  <a:tcPr marL="31520" marR="31520" marT="15760" marB="15760" anchor="b">
                    <a:solidFill>
                      <a:schemeClr val="accent2"/>
                    </a:solidFill>
                  </a:tcPr>
                </a:tc>
                <a:extLst>
                  <a:ext uri="{0D108BD9-81ED-4DB2-BD59-A6C34878D82A}">
                    <a16:rowId xmlns:a16="http://schemas.microsoft.com/office/drawing/2014/main" val="357701597"/>
                  </a:ext>
                </a:extLst>
              </a:tr>
              <a:tr h="443000">
                <a:tc>
                  <a:txBody>
                    <a:bodyPr/>
                    <a:lstStyle/>
                    <a:p>
                      <a:pPr fontAlgn="base"/>
                      <a:r>
                        <a:rPr lang="en-GB" sz="1050" b="1" dirty="0">
                          <a:solidFill>
                            <a:schemeClr val="accent2"/>
                          </a:solidFill>
                          <a:effectLst/>
                        </a:rPr>
                        <a:t>Economic Activity</a:t>
                      </a:r>
                    </a:p>
                  </a:txBody>
                  <a:tcPr marL="31520" marR="31520" marT="15760" marB="15760" anchor="ctr"/>
                </a:tc>
                <a:tc>
                  <a:txBody>
                    <a:bodyPr/>
                    <a:lstStyle/>
                    <a:p>
                      <a:pPr fontAlgn="base"/>
                      <a:r>
                        <a:rPr lang="en-GB" sz="1050">
                          <a:effectLst/>
                        </a:rPr>
                        <a:t>GDP, Household disposable income, Sectoral economic growth rates</a:t>
                      </a:r>
                    </a:p>
                  </a:txBody>
                  <a:tcPr marL="31520" marR="31520" marT="15760" marB="15760" anchor="ctr"/>
                </a:tc>
                <a:tc>
                  <a:txBody>
                    <a:bodyPr/>
                    <a:lstStyle/>
                    <a:p>
                      <a:pPr fontAlgn="base"/>
                      <a:r>
                        <a:rPr lang="en-GB" sz="1050">
                          <a:effectLst/>
                        </a:rPr>
                        <a:t>Medium</a:t>
                      </a:r>
                    </a:p>
                  </a:txBody>
                  <a:tcPr marL="31520" marR="31520" marT="15760" marB="15760" anchor="ctr"/>
                </a:tc>
                <a:extLst>
                  <a:ext uri="{0D108BD9-81ED-4DB2-BD59-A6C34878D82A}">
                    <a16:rowId xmlns:a16="http://schemas.microsoft.com/office/drawing/2014/main" val="688249248"/>
                  </a:ext>
                </a:extLst>
              </a:tr>
              <a:tr h="443000">
                <a:tc>
                  <a:txBody>
                    <a:bodyPr/>
                    <a:lstStyle/>
                    <a:p>
                      <a:pPr fontAlgn="base"/>
                      <a:r>
                        <a:rPr lang="en-GB" sz="1050" b="1">
                          <a:solidFill>
                            <a:schemeClr val="accent2"/>
                          </a:solidFill>
                          <a:effectLst/>
                        </a:rPr>
                        <a:t>Population</a:t>
                      </a:r>
                    </a:p>
                  </a:txBody>
                  <a:tcPr marL="31520" marR="31520" marT="15760" marB="15760" anchor="ctr"/>
                </a:tc>
                <a:tc>
                  <a:txBody>
                    <a:bodyPr/>
                    <a:lstStyle/>
                    <a:p>
                      <a:pPr fontAlgn="base"/>
                      <a:r>
                        <a:rPr lang="en-GB" sz="1050" dirty="0">
                          <a:effectLst/>
                        </a:rPr>
                        <a:t>Census data, Urbanization rate, Population growth rate</a:t>
                      </a:r>
                    </a:p>
                  </a:txBody>
                  <a:tcPr marL="31520" marR="31520" marT="15760" marB="15760" anchor="ctr"/>
                </a:tc>
                <a:tc>
                  <a:txBody>
                    <a:bodyPr/>
                    <a:lstStyle/>
                    <a:p>
                      <a:pPr fontAlgn="base"/>
                      <a:r>
                        <a:rPr lang="en-GB" sz="1050" dirty="0">
                          <a:effectLst/>
                        </a:rPr>
                        <a:t>High</a:t>
                      </a:r>
                    </a:p>
                  </a:txBody>
                  <a:tcPr marL="31520" marR="31520" marT="15760" marB="15760" anchor="ctr"/>
                </a:tc>
                <a:extLst>
                  <a:ext uri="{0D108BD9-81ED-4DB2-BD59-A6C34878D82A}">
                    <a16:rowId xmlns:a16="http://schemas.microsoft.com/office/drawing/2014/main" val="1208001044"/>
                  </a:ext>
                </a:extLst>
              </a:tr>
              <a:tr h="443000">
                <a:tc>
                  <a:txBody>
                    <a:bodyPr/>
                    <a:lstStyle/>
                    <a:p>
                      <a:pPr fontAlgn="base"/>
                      <a:r>
                        <a:rPr lang="en-GB" sz="1050" b="1" dirty="0">
                          <a:solidFill>
                            <a:schemeClr val="accent2"/>
                          </a:solidFill>
                          <a:effectLst/>
                        </a:rPr>
                        <a:t>Energy and Commodity Prices</a:t>
                      </a:r>
                    </a:p>
                  </a:txBody>
                  <a:tcPr marL="31520" marR="31520" marT="15760" marB="15760" anchor="ctr"/>
                </a:tc>
                <a:tc>
                  <a:txBody>
                    <a:bodyPr/>
                    <a:lstStyle/>
                    <a:p>
                      <a:pPr fontAlgn="base"/>
                      <a:r>
                        <a:rPr lang="en-GB" sz="1050" dirty="0">
                          <a:effectLst/>
                        </a:rPr>
                        <a:t>Prices of natural gas, Electricity prices, Fuel prices, Agricultural commodity prices</a:t>
                      </a:r>
                    </a:p>
                  </a:txBody>
                  <a:tcPr marL="31520" marR="31520" marT="15760" marB="15760" anchor="ctr"/>
                </a:tc>
                <a:tc>
                  <a:txBody>
                    <a:bodyPr/>
                    <a:lstStyle/>
                    <a:p>
                      <a:pPr fontAlgn="base"/>
                      <a:r>
                        <a:rPr lang="en-GB" sz="1050">
                          <a:effectLst/>
                        </a:rPr>
                        <a:t>Medium</a:t>
                      </a:r>
                    </a:p>
                  </a:txBody>
                  <a:tcPr marL="31520" marR="31520" marT="15760" marB="15760" anchor="ctr"/>
                </a:tc>
                <a:extLst>
                  <a:ext uri="{0D108BD9-81ED-4DB2-BD59-A6C34878D82A}">
                    <a16:rowId xmlns:a16="http://schemas.microsoft.com/office/drawing/2014/main" val="3151213989"/>
                  </a:ext>
                </a:extLst>
              </a:tr>
              <a:tr h="443000">
                <a:tc>
                  <a:txBody>
                    <a:bodyPr/>
                    <a:lstStyle/>
                    <a:p>
                      <a:pPr fontAlgn="base"/>
                      <a:r>
                        <a:rPr lang="en-GB" sz="1050" b="1" dirty="0">
                          <a:solidFill>
                            <a:schemeClr val="accent2"/>
                          </a:solidFill>
                          <a:effectLst/>
                        </a:rPr>
                        <a:t>Weather</a:t>
                      </a:r>
                    </a:p>
                  </a:txBody>
                  <a:tcPr marL="31520" marR="31520" marT="15760" marB="15760" anchor="ctr"/>
                </a:tc>
                <a:tc>
                  <a:txBody>
                    <a:bodyPr/>
                    <a:lstStyle/>
                    <a:p>
                      <a:pPr fontAlgn="base"/>
                      <a:r>
                        <a:rPr lang="en-GB" sz="1050">
                          <a:effectLst/>
                        </a:rPr>
                        <a:t>Heating degree days, Cooling degree days, Average rainfall patterns</a:t>
                      </a:r>
                    </a:p>
                  </a:txBody>
                  <a:tcPr marL="31520" marR="31520" marT="15760" marB="15760" anchor="ctr"/>
                </a:tc>
                <a:tc>
                  <a:txBody>
                    <a:bodyPr/>
                    <a:lstStyle/>
                    <a:p>
                      <a:pPr fontAlgn="base"/>
                      <a:r>
                        <a:rPr lang="en-GB" sz="1050">
                          <a:effectLst/>
                        </a:rPr>
                        <a:t>High</a:t>
                      </a:r>
                    </a:p>
                  </a:txBody>
                  <a:tcPr marL="31520" marR="31520" marT="15760" marB="15760" anchor="ctr"/>
                </a:tc>
                <a:extLst>
                  <a:ext uri="{0D108BD9-81ED-4DB2-BD59-A6C34878D82A}">
                    <a16:rowId xmlns:a16="http://schemas.microsoft.com/office/drawing/2014/main" val="1915756528"/>
                  </a:ext>
                </a:extLst>
              </a:tr>
              <a:tr h="443000">
                <a:tc>
                  <a:txBody>
                    <a:bodyPr/>
                    <a:lstStyle/>
                    <a:p>
                      <a:pPr fontAlgn="base"/>
                      <a:r>
                        <a:rPr lang="en-GB" sz="1050" b="1" dirty="0">
                          <a:solidFill>
                            <a:schemeClr val="accent2"/>
                          </a:solidFill>
                          <a:effectLst/>
                        </a:rPr>
                        <a:t>Technological Costs</a:t>
                      </a:r>
                    </a:p>
                  </a:txBody>
                  <a:tcPr marL="31520" marR="31520" marT="15760" marB="15760" anchor="ctr"/>
                </a:tc>
                <a:tc>
                  <a:txBody>
                    <a:bodyPr/>
                    <a:lstStyle/>
                    <a:p>
                      <a:pPr fontAlgn="base"/>
                      <a:r>
                        <a:rPr lang="en-GB" sz="1050">
                          <a:effectLst/>
                        </a:rPr>
                        <a:t>Costs of renewable energy technologies, Costs of energy-efficient appliances</a:t>
                      </a:r>
                    </a:p>
                  </a:txBody>
                  <a:tcPr marL="31520" marR="31520" marT="15760" marB="15760" anchor="ctr"/>
                </a:tc>
                <a:tc>
                  <a:txBody>
                    <a:bodyPr/>
                    <a:lstStyle/>
                    <a:p>
                      <a:pPr fontAlgn="base"/>
                      <a:r>
                        <a:rPr lang="en-GB" sz="1050">
                          <a:effectLst/>
                        </a:rPr>
                        <a:t>Low</a:t>
                      </a:r>
                    </a:p>
                  </a:txBody>
                  <a:tcPr marL="31520" marR="31520" marT="15760" marB="15760" anchor="ctr"/>
                </a:tc>
                <a:extLst>
                  <a:ext uri="{0D108BD9-81ED-4DB2-BD59-A6C34878D82A}">
                    <a16:rowId xmlns:a16="http://schemas.microsoft.com/office/drawing/2014/main" val="1181010751"/>
                  </a:ext>
                </a:extLst>
              </a:tr>
              <a:tr h="443000">
                <a:tc>
                  <a:txBody>
                    <a:bodyPr/>
                    <a:lstStyle/>
                    <a:p>
                      <a:pPr fontAlgn="base"/>
                      <a:r>
                        <a:rPr lang="en-GB" sz="1050" b="1" dirty="0">
                          <a:solidFill>
                            <a:schemeClr val="accent2"/>
                          </a:solidFill>
                          <a:effectLst/>
                        </a:rPr>
                        <a:t>Structural Effects</a:t>
                      </a:r>
                    </a:p>
                  </a:txBody>
                  <a:tcPr marL="31520" marR="31520" marT="15760" marB="15760" anchor="ctr"/>
                </a:tc>
                <a:tc>
                  <a:txBody>
                    <a:bodyPr/>
                    <a:lstStyle/>
                    <a:p>
                      <a:pPr fontAlgn="base"/>
                      <a:r>
                        <a:rPr lang="en-GB" sz="1050">
                          <a:effectLst/>
                        </a:rPr>
                        <a:t>Shifts from industry to service sector jobs, Urbanization trends, Land-use change patterns</a:t>
                      </a:r>
                    </a:p>
                  </a:txBody>
                  <a:tcPr marL="31520" marR="31520" marT="15760" marB="15760" anchor="ctr"/>
                </a:tc>
                <a:tc>
                  <a:txBody>
                    <a:bodyPr/>
                    <a:lstStyle/>
                    <a:p>
                      <a:pPr fontAlgn="base"/>
                      <a:r>
                        <a:rPr lang="en-GB" sz="1050">
                          <a:effectLst/>
                        </a:rPr>
                        <a:t>Low</a:t>
                      </a:r>
                    </a:p>
                  </a:txBody>
                  <a:tcPr marL="31520" marR="31520" marT="15760" marB="15760" anchor="ctr"/>
                </a:tc>
                <a:extLst>
                  <a:ext uri="{0D108BD9-81ED-4DB2-BD59-A6C34878D82A}">
                    <a16:rowId xmlns:a16="http://schemas.microsoft.com/office/drawing/2014/main" val="694608885"/>
                  </a:ext>
                </a:extLst>
              </a:tr>
              <a:tr h="443000">
                <a:tc>
                  <a:txBody>
                    <a:bodyPr/>
                    <a:lstStyle/>
                    <a:p>
                      <a:pPr fontAlgn="base"/>
                      <a:r>
                        <a:rPr lang="en-GB" sz="1050" b="1" dirty="0">
                          <a:solidFill>
                            <a:schemeClr val="accent2"/>
                          </a:solidFill>
                          <a:effectLst/>
                        </a:rPr>
                        <a:t>Consumer Preferences</a:t>
                      </a:r>
                    </a:p>
                  </a:txBody>
                  <a:tcPr marL="31520" marR="31520" marT="15760" marB="15760" anchor="ctr"/>
                </a:tc>
                <a:tc>
                  <a:txBody>
                    <a:bodyPr/>
                    <a:lstStyle/>
                    <a:p>
                      <a:pPr fontAlgn="base"/>
                      <a:r>
                        <a:rPr lang="en-GB" sz="1050">
                          <a:effectLst/>
                        </a:rPr>
                        <a:t>Preferences for vehicle types, Household energy use patterns, Preferences for public transport</a:t>
                      </a:r>
                    </a:p>
                  </a:txBody>
                  <a:tcPr marL="31520" marR="31520" marT="15760" marB="15760" anchor="ctr"/>
                </a:tc>
                <a:tc>
                  <a:txBody>
                    <a:bodyPr/>
                    <a:lstStyle/>
                    <a:p>
                      <a:pPr fontAlgn="base"/>
                      <a:r>
                        <a:rPr lang="en-GB" sz="1050">
                          <a:effectLst/>
                        </a:rPr>
                        <a:t>Low</a:t>
                      </a:r>
                    </a:p>
                  </a:txBody>
                  <a:tcPr marL="31520" marR="31520" marT="15760" marB="15760" anchor="ctr"/>
                </a:tc>
                <a:extLst>
                  <a:ext uri="{0D108BD9-81ED-4DB2-BD59-A6C34878D82A}">
                    <a16:rowId xmlns:a16="http://schemas.microsoft.com/office/drawing/2014/main" val="3730773215"/>
                  </a:ext>
                </a:extLst>
              </a:tr>
              <a:tr h="443000">
                <a:tc>
                  <a:txBody>
                    <a:bodyPr/>
                    <a:lstStyle/>
                    <a:p>
                      <a:pPr fontAlgn="base"/>
                      <a:r>
                        <a:rPr lang="en-GB" sz="1050" b="1" dirty="0">
                          <a:solidFill>
                            <a:schemeClr val="accent2"/>
                          </a:solidFill>
                          <a:effectLst/>
                        </a:rPr>
                        <a:t>Autonomous Technological Improvement</a:t>
                      </a:r>
                    </a:p>
                  </a:txBody>
                  <a:tcPr marL="31520" marR="31520" marT="15760" marB="15760" anchor="ctr"/>
                </a:tc>
                <a:tc>
                  <a:txBody>
                    <a:bodyPr/>
                    <a:lstStyle/>
                    <a:p>
                      <a:pPr fontAlgn="base"/>
                      <a:r>
                        <a:rPr lang="en-GB" sz="1050">
                          <a:effectLst/>
                        </a:rPr>
                        <a:t>Adoption rate of renewable energy sources, Energy efficiency improvements in industries</a:t>
                      </a:r>
                    </a:p>
                  </a:txBody>
                  <a:tcPr marL="31520" marR="31520" marT="15760" marB="15760" anchor="ctr"/>
                </a:tc>
                <a:tc>
                  <a:txBody>
                    <a:bodyPr/>
                    <a:lstStyle/>
                    <a:p>
                      <a:pPr fontAlgn="base"/>
                      <a:r>
                        <a:rPr lang="en-GB" sz="1050" dirty="0">
                          <a:effectLst/>
                        </a:rPr>
                        <a:t>Low</a:t>
                      </a:r>
                    </a:p>
                  </a:txBody>
                  <a:tcPr marL="31520" marR="31520" marT="15760" marB="15760" anchor="ctr"/>
                </a:tc>
                <a:extLst>
                  <a:ext uri="{0D108BD9-81ED-4DB2-BD59-A6C34878D82A}">
                    <a16:rowId xmlns:a16="http://schemas.microsoft.com/office/drawing/2014/main" val="2182108456"/>
                  </a:ext>
                </a:extLst>
              </a:tr>
            </a:tbl>
          </a:graphicData>
        </a:graphic>
      </p:graphicFrame>
    </p:spTree>
    <p:extLst>
      <p:ext uri="{BB962C8B-B14F-4D97-AF65-F5344CB8AC3E}">
        <p14:creationId xmlns:p14="http://schemas.microsoft.com/office/powerpoint/2010/main" val="6323214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23234CC-5512-9938-E869-A9229DB8B090}"/>
              </a:ext>
            </a:extLst>
          </p:cNvPr>
          <p:cNvSpPr txBox="1">
            <a:spLocks/>
          </p:cNvSpPr>
          <p:nvPr/>
        </p:nvSpPr>
        <p:spPr>
          <a:xfrm>
            <a:off x="367750" y="1178428"/>
            <a:ext cx="8176683" cy="481585"/>
          </a:xfrm>
          <a:prstGeom prst="rect">
            <a:avLst/>
          </a:prstGeom>
        </p:spPr>
        <p:txBody>
          <a:bodyPr vert="horz" lIns="68580" tIns="34290" rIns="68580" bIns="34290" rtlCol="0" anchor="ctr">
            <a:normAutofit/>
          </a:bodyPr>
          <a:lstStyle>
            <a:lvl1pPr algn="l" defTabSz="685800" rtl="0" eaLnBrk="1" latinLnBrk="0" hangingPunct="1">
              <a:lnSpc>
                <a:spcPct val="90000"/>
              </a:lnSpc>
              <a:spcBef>
                <a:spcPct val="0"/>
              </a:spcBef>
              <a:buNone/>
              <a:defRPr sz="2400" b="1" kern="1200">
                <a:solidFill>
                  <a:schemeClr val="tx1"/>
                </a:solidFill>
                <a:latin typeface="+mn-lt"/>
                <a:ea typeface="+mj-ea"/>
                <a:cs typeface="+mj-cs"/>
              </a:defRPr>
            </a:lvl1pPr>
          </a:lstStyle>
          <a:p>
            <a:r>
              <a:rPr lang="en-US" dirty="0">
                <a:solidFill>
                  <a:srgbClr val="22B198"/>
                </a:solidFill>
              </a:rPr>
              <a:t>Reporting projections</a:t>
            </a:r>
          </a:p>
          <a:p>
            <a:endParaRPr lang="en-US" sz="1800" dirty="0">
              <a:solidFill>
                <a:srgbClr val="22B198"/>
              </a:solidFill>
            </a:endParaRPr>
          </a:p>
        </p:txBody>
      </p:sp>
      <p:sp>
        <p:nvSpPr>
          <p:cNvPr id="10" name="Title 1">
            <a:extLst>
              <a:ext uri="{FF2B5EF4-FFF2-40B4-BE49-F238E27FC236}">
                <a16:creationId xmlns:a16="http://schemas.microsoft.com/office/drawing/2014/main" id="{B9057AE6-D160-2C2F-BCCB-17498935F443}"/>
              </a:ext>
            </a:extLst>
          </p:cNvPr>
          <p:cNvSpPr txBox="1">
            <a:spLocks/>
          </p:cNvSpPr>
          <p:nvPr/>
        </p:nvSpPr>
        <p:spPr>
          <a:xfrm>
            <a:off x="367749" y="2114713"/>
            <a:ext cx="7387717" cy="2523067"/>
          </a:xfrm>
          <a:prstGeom prst="rect">
            <a:avLst/>
          </a:prstGeom>
        </p:spPr>
        <p:txBody>
          <a:bodyPr anchor="ctr">
            <a:noAutofit/>
          </a:bodyPr>
          <a:lstStyle>
            <a:lvl1pPr algn="l" rtl="0" eaLnBrk="1" latinLnBrk="0" hangingPunct="1">
              <a:spcBef>
                <a:spcPct val="0"/>
              </a:spcBef>
              <a:buNone/>
              <a:defRPr kumimoji="0" sz="3200" kern="1200">
                <a:solidFill>
                  <a:srgbClr val="625852"/>
                </a:solidFill>
                <a:latin typeface="+mj-lt"/>
                <a:ea typeface="+mj-ea"/>
                <a:cs typeface="+mj-cs"/>
              </a:defRPr>
            </a:lvl1pPr>
          </a:lstStyle>
          <a:p>
            <a:pPr algn="just"/>
            <a:r>
              <a:rPr lang="en-US" sz="1400" dirty="0">
                <a:solidFill>
                  <a:schemeClr val="tx1"/>
                </a:solidFill>
                <a:latin typeface="Arial" panose="020B0604020202020204" pitchFamily="34" charset="0"/>
                <a:cs typeface="Arial" panose="020B0604020202020204" pitchFamily="34" charset="0"/>
              </a:rPr>
              <a:t> </a:t>
            </a:r>
            <a:endParaRPr lang="en-GB" sz="1400" dirty="0">
              <a:solidFill>
                <a:schemeClr val="tx1"/>
              </a:solidFill>
              <a:latin typeface="Arial" panose="020B0604020202020204" pitchFamily="34" charset="0"/>
              <a:cs typeface="Arial" panose="020B0604020202020204" pitchFamily="34" charset="0"/>
            </a:endParaRPr>
          </a:p>
          <a:p>
            <a:pPr algn="just">
              <a:spcBef>
                <a:spcPts val="0"/>
              </a:spcBef>
            </a:pPr>
            <a:endParaRPr lang="en-GB" sz="1400" dirty="0">
              <a:solidFill>
                <a:srgbClr val="22B198"/>
              </a:solidFill>
              <a:latin typeface="Arial" panose="020B0604020202020204" pitchFamily="34" charset="0"/>
              <a:ea typeface="+mn-ea"/>
              <a:cs typeface="Arial" panose="020B0604020202020204" pitchFamily="34" charset="0"/>
            </a:endParaRPr>
          </a:p>
          <a:p>
            <a:pPr algn="just">
              <a:spcBef>
                <a:spcPts val="0"/>
              </a:spcBef>
            </a:pPr>
            <a:endParaRPr lang="en-GB" sz="1350" dirty="0">
              <a:solidFill>
                <a:prstClr val="black"/>
              </a:solidFill>
              <a:latin typeface="Arial" panose="020B0604020202020204" pitchFamily="34" charset="0"/>
              <a:ea typeface="+mn-ea"/>
              <a:cs typeface="Arial" panose="020B0604020202020204" pitchFamily="34" charset="0"/>
            </a:endParaRPr>
          </a:p>
        </p:txBody>
      </p:sp>
      <p:sp>
        <p:nvSpPr>
          <p:cNvPr id="13" name="TextBox 12">
            <a:extLst>
              <a:ext uri="{FF2B5EF4-FFF2-40B4-BE49-F238E27FC236}">
                <a16:creationId xmlns:a16="http://schemas.microsoft.com/office/drawing/2014/main" id="{0E414519-9EC6-3D39-1F04-190C25C03856}"/>
              </a:ext>
            </a:extLst>
          </p:cNvPr>
          <p:cNvSpPr txBox="1"/>
          <p:nvPr/>
        </p:nvSpPr>
        <p:spPr>
          <a:xfrm>
            <a:off x="514713" y="1961653"/>
            <a:ext cx="8114574" cy="2023631"/>
          </a:xfrm>
          <a:prstGeom prst="rect">
            <a:avLst/>
          </a:prstGeom>
          <a:noFill/>
        </p:spPr>
        <p:txBody>
          <a:bodyPr wrap="square">
            <a:spAutoFit/>
          </a:bodyPr>
          <a:lstStyle/>
          <a:p>
            <a:endParaRPr lang="en-US" dirty="0"/>
          </a:p>
          <a:p>
            <a:r>
              <a:rPr lang="en-US" sz="1400" dirty="0"/>
              <a:t>The assessment of projections has only been reported by the </a:t>
            </a:r>
            <a:r>
              <a:rPr lang="en-US" sz="1400" dirty="0">
                <a:solidFill>
                  <a:srgbClr val="22B198"/>
                </a:solidFill>
              </a:rPr>
              <a:t>developed countries </a:t>
            </a:r>
            <a:r>
              <a:rPr lang="en-US" sz="1400" dirty="0"/>
              <a:t>as part of their National Communications/ Biennial Reports to the UNFCCC. </a:t>
            </a:r>
          </a:p>
          <a:p>
            <a:endParaRPr lang="en-US" sz="1400" dirty="0"/>
          </a:p>
          <a:p>
            <a:r>
              <a:rPr lang="en-US" sz="1400" dirty="0"/>
              <a:t>As indicated in the most recent UNFCCC reporting guidelines on national communications for Parties included in Annex I to the UNFCCC (</a:t>
            </a:r>
            <a:r>
              <a:rPr lang="en-US" sz="1400" dirty="0">
                <a:solidFill>
                  <a:srgbClr val="22B198"/>
                </a:solidFill>
              </a:rPr>
              <a:t>Decision 6/CP25 of 2019</a:t>
            </a:r>
            <a:r>
              <a:rPr lang="en-US" sz="1400" dirty="0"/>
              <a:t>), "the primary objective of the projections section of the national communication is to give </a:t>
            </a:r>
            <a:r>
              <a:rPr lang="en-US" sz="1400" dirty="0">
                <a:solidFill>
                  <a:srgbClr val="22B198"/>
                </a:solidFill>
              </a:rPr>
              <a:t>an indication of future trends in GHG emissions </a:t>
            </a:r>
            <a:r>
              <a:rPr lang="en-US" sz="1400" dirty="0"/>
              <a:t>and removals, given current national circumstances and implemented and adopted policies and measures, and to give an </a:t>
            </a:r>
            <a:r>
              <a:rPr lang="en-US" sz="1400" dirty="0">
                <a:solidFill>
                  <a:srgbClr val="22B198"/>
                </a:solidFill>
              </a:rPr>
              <a:t>indication of the path of emissions </a:t>
            </a:r>
            <a:r>
              <a:rPr lang="en-US" sz="1400" dirty="0"/>
              <a:t>and removals without such policies and measures."</a:t>
            </a:r>
          </a:p>
        </p:txBody>
      </p:sp>
    </p:spTree>
    <p:extLst>
      <p:ext uri="{BB962C8B-B14F-4D97-AF65-F5344CB8AC3E}">
        <p14:creationId xmlns:p14="http://schemas.microsoft.com/office/powerpoint/2010/main" val="25883394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23234CC-5512-9938-E869-A9229DB8B090}"/>
              </a:ext>
            </a:extLst>
          </p:cNvPr>
          <p:cNvSpPr txBox="1">
            <a:spLocks/>
          </p:cNvSpPr>
          <p:nvPr/>
        </p:nvSpPr>
        <p:spPr>
          <a:xfrm>
            <a:off x="367750" y="1178428"/>
            <a:ext cx="8176683" cy="481585"/>
          </a:xfrm>
          <a:prstGeom prst="rect">
            <a:avLst/>
          </a:prstGeom>
        </p:spPr>
        <p:txBody>
          <a:bodyPr vert="horz" lIns="68580" tIns="34290" rIns="68580" bIns="34290" rtlCol="0" anchor="ctr">
            <a:normAutofit/>
          </a:bodyPr>
          <a:lstStyle>
            <a:lvl1pPr algn="l" defTabSz="685800" rtl="0" eaLnBrk="1" latinLnBrk="0" hangingPunct="1">
              <a:lnSpc>
                <a:spcPct val="90000"/>
              </a:lnSpc>
              <a:spcBef>
                <a:spcPct val="0"/>
              </a:spcBef>
              <a:buNone/>
              <a:defRPr sz="2400" b="1" kern="1200">
                <a:solidFill>
                  <a:schemeClr val="tx1"/>
                </a:solidFill>
                <a:latin typeface="+mn-lt"/>
                <a:ea typeface="+mj-ea"/>
                <a:cs typeface="+mj-cs"/>
              </a:defRPr>
            </a:lvl1pPr>
          </a:lstStyle>
          <a:p>
            <a:r>
              <a:rPr lang="en-US" dirty="0">
                <a:solidFill>
                  <a:srgbClr val="22B198"/>
                </a:solidFill>
              </a:rPr>
              <a:t>Reporting projections under the ETF</a:t>
            </a:r>
          </a:p>
          <a:p>
            <a:endParaRPr lang="en-US" sz="1800" dirty="0">
              <a:solidFill>
                <a:srgbClr val="22B198"/>
              </a:solidFill>
            </a:endParaRPr>
          </a:p>
        </p:txBody>
      </p:sp>
      <p:sp>
        <p:nvSpPr>
          <p:cNvPr id="10" name="Title 1">
            <a:extLst>
              <a:ext uri="{FF2B5EF4-FFF2-40B4-BE49-F238E27FC236}">
                <a16:creationId xmlns:a16="http://schemas.microsoft.com/office/drawing/2014/main" id="{B9057AE6-D160-2C2F-BCCB-17498935F443}"/>
              </a:ext>
            </a:extLst>
          </p:cNvPr>
          <p:cNvSpPr txBox="1">
            <a:spLocks/>
          </p:cNvSpPr>
          <p:nvPr/>
        </p:nvSpPr>
        <p:spPr>
          <a:xfrm>
            <a:off x="367749" y="2114713"/>
            <a:ext cx="7387717" cy="2523067"/>
          </a:xfrm>
          <a:prstGeom prst="rect">
            <a:avLst/>
          </a:prstGeom>
        </p:spPr>
        <p:txBody>
          <a:bodyPr anchor="ctr">
            <a:noAutofit/>
          </a:bodyPr>
          <a:lstStyle>
            <a:lvl1pPr algn="l" rtl="0" eaLnBrk="1" latinLnBrk="0" hangingPunct="1">
              <a:spcBef>
                <a:spcPct val="0"/>
              </a:spcBef>
              <a:buNone/>
              <a:defRPr kumimoji="0" sz="3200" kern="1200">
                <a:solidFill>
                  <a:srgbClr val="625852"/>
                </a:solidFill>
                <a:latin typeface="+mj-lt"/>
                <a:ea typeface="+mj-ea"/>
                <a:cs typeface="+mj-cs"/>
              </a:defRPr>
            </a:lvl1pPr>
          </a:lstStyle>
          <a:p>
            <a:pPr algn="just"/>
            <a:r>
              <a:rPr lang="en-US" sz="1400" dirty="0">
                <a:solidFill>
                  <a:schemeClr val="tx1"/>
                </a:solidFill>
                <a:latin typeface="Arial" panose="020B0604020202020204" pitchFamily="34" charset="0"/>
                <a:cs typeface="Arial" panose="020B0604020202020204" pitchFamily="34" charset="0"/>
              </a:rPr>
              <a:t> </a:t>
            </a:r>
            <a:endParaRPr lang="en-GB" sz="1400" dirty="0">
              <a:solidFill>
                <a:schemeClr val="tx1"/>
              </a:solidFill>
              <a:latin typeface="Arial" panose="020B0604020202020204" pitchFamily="34" charset="0"/>
              <a:cs typeface="Arial" panose="020B0604020202020204" pitchFamily="34" charset="0"/>
            </a:endParaRPr>
          </a:p>
          <a:p>
            <a:pPr algn="just">
              <a:spcBef>
                <a:spcPts val="0"/>
              </a:spcBef>
            </a:pPr>
            <a:endParaRPr lang="en-GB" sz="1400" dirty="0">
              <a:solidFill>
                <a:srgbClr val="22B198"/>
              </a:solidFill>
              <a:latin typeface="Arial" panose="020B0604020202020204" pitchFamily="34" charset="0"/>
              <a:ea typeface="+mn-ea"/>
              <a:cs typeface="Arial" panose="020B0604020202020204" pitchFamily="34" charset="0"/>
            </a:endParaRPr>
          </a:p>
          <a:p>
            <a:pPr algn="just">
              <a:spcBef>
                <a:spcPts val="0"/>
              </a:spcBef>
            </a:pPr>
            <a:endParaRPr lang="en-GB" sz="1350" dirty="0">
              <a:solidFill>
                <a:prstClr val="black"/>
              </a:solidFill>
              <a:latin typeface="Arial" panose="020B0604020202020204" pitchFamily="34" charset="0"/>
              <a:ea typeface="+mn-ea"/>
              <a:cs typeface="Arial" panose="020B0604020202020204" pitchFamily="34" charset="0"/>
            </a:endParaRPr>
          </a:p>
        </p:txBody>
      </p:sp>
      <p:sp>
        <p:nvSpPr>
          <p:cNvPr id="13" name="TextBox 12">
            <a:extLst>
              <a:ext uri="{FF2B5EF4-FFF2-40B4-BE49-F238E27FC236}">
                <a16:creationId xmlns:a16="http://schemas.microsoft.com/office/drawing/2014/main" id="{0E414519-9EC6-3D39-1F04-190C25C03856}"/>
              </a:ext>
            </a:extLst>
          </p:cNvPr>
          <p:cNvSpPr txBox="1"/>
          <p:nvPr/>
        </p:nvSpPr>
        <p:spPr>
          <a:xfrm>
            <a:off x="514714" y="1961653"/>
            <a:ext cx="4296974" cy="2893100"/>
          </a:xfrm>
          <a:prstGeom prst="rect">
            <a:avLst/>
          </a:prstGeom>
          <a:noFill/>
        </p:spPr>
        <p:txBody>
          <a:bodyPr wrap="square">
            <a:spAutoFit/>
          </a:bodyPr>
          <a:lstStyle/>
          <a:p>
            <a:r>
              <a:rPr lang="en-US" sz="1400" dirty="0"/>
              <a:t>Under the Paris Agreement’s ETF all countries are required to report on GHG emissions projections. </a:t>
            </a:r>
          </a:p>
          <a:p>
            <a:endParaRPr lang="en-US" sz="1400" dirty="0"/>
          </a:p>
          <a:p>
            <a:r>
              <a:rPr lang="en-US" sz="1400" dirty="0"/>
              <a:t>Parties that need flexibility in light of their capacities are only encouraged to do so and if they decide to report GHG projections, they are provided further flexibility, e.g., with regards to the methodology used and how far they project into the future. </a:t>
            </a:r>
          </a:p>
          <a:p>
            <a:endParaRPr lang="en-US" sz="1400" dirty="0"/>
          </a:p>
          <a:p>
            <a:r>
              <a:rPr lang="en-US" sz="1400" dirty="0"/>
              <a:t>Whilst having the option not to report GHG projections can be helpful, countries should, nevertheless, carefully consider developing GHG projections as this information enables many decision-making processes. (PATPA, 2021)</a:t>
            </a:r>
          </a:p>
        </p:txBody>
      </p:sp>
      <p:pic>
        <p:nvPicPr>
          <p:cNvPr id="2" name="Picture 1">
            <a:extLst>
              <a:ext uri="{FF2B5EF4-FFF2-40B4-BE49-F238E27FC236}">
                <a16:creationId xmlns:a16="http://schemas.microsoft.com/office/drawing/2014/main" id="{87B55C59-0DBF-DB36-C931-C64E9040FB14}"/>
              </a:ext>
            </a:extLst>
          </p:cNvPr>
          <p:cNvPicPr>
            <a:picLocks noChangeAspect="1"/>
          </p:cNvPicPr>
          <p:nvPr/>
        </p:nvPicPr>
        <p:blipFill>
          <a:blip r:embed="rId3"/>
          <a:stretch>
            <a:fillRect/>
          </a:stretch>
        </p:blipFill>
        <p:spPr>
          <a:xfrm>
            <a:off x="4811687" y="1867602"/>
            <a:ext cx="4045509" cy="2374198"/>
          </a:xfrm>
          <a:prstGeom prst="rect">
            <a:avLst/>
          </a:prstGeom>
        </p:spPr>
      </p:pic>
    </p:spTree>
    <p:extLst>
      <p:ext uri="{BB962C8B-B14F-4D97-AF65-F5344CB8AC3E}">
        <p14:creationId xmlns:p14="http://schemas.microsoft.com/office/powerpoint/2010/main" val="33370717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23234CC-5512-9938-E869-A9229DB8B090}"/>
              </a:ext>
            </a:extLst>
          </p:cNvPr>
          <p:cNvSpPr txBox="1">
            <a:spLocks/>
          </p:cNvSpPr>
          <p:nvPr/>
        </p:nvSpPr>
        <p:spPr>
          <a:xfrm>
            <a:off x="367750" y="1178428"/>
            <a:ext cx="8176683" cy="481585"/>
          </a:xfrm>
          <a:prstGeom prst="rect">
            <a:avLst/>
          </a:prstGeom>
        </p:spPr>
        <p:txBody>
          <a:bodyPr vert="horz" lIns="68580" tIns="34290" rIns="68580" bIns="34290" rtlCol="0" anchor="ctr">
            <a:normAutofit/>
          </a:bodyPr>
          <a:lstStyle>
            <a:lvl1pPr algn="l" defTabSz="685800" rtl="0" eaLnBrk="1" latinLnBrk="0" hangingPunct="1">
              <a:lnSpc>
                <a:spcPct val="90000"/>
              </a:lnSpc>
              <a:spcBef>
                <a:spcPct val="0"/>
              </a:spcBef>
              <a:buNone/>
              <a:defRPr sz="2400" b="1" kern="1200">
                <a:solidFill>
                  <a:schemeClr val="tx1"/>
                </a:solidFill>
                <a:latin typeface="+mn-lt"/>
                <a:ea typeface="+mj-ea"/>
                <a:cs typeface="+mj-cs"/>
              </a:defRPr>
            </a:lvl1pPr>
          </a:lstStyle>
          <a:p>
            <a:r>
              <a:rPr lang="en-US" dirty="0">
                <a:solidFill>
                  <a:srgbClr val="22B198"/>
                </a:solidFill>
              </a:rPr>
              <a:t>Reporting projections under the ETF</a:t>
            </a:r>
          </a:p>
          <a:p>
            <a:endParaRPr lang="en-US" sz="1800" dirty="0">
              <a:solidFill>
                <a:srgbClr val="22B198"/>
              </a:solidFill>
            </a:endParaRPr>
          </a:p>
        </p:txBody>
      </p:sp>
      <p:sp>
        <p:nvSpPr>
          <p:cNvPr id="10" name="Title 1">
            <a:extLst>
              <a:ext uri="{FF2B5EF4-FFF2-40B4-BE49-F238E27FC236}">
                <a16:creationId xmlns:a16="http://schemas.microsoft.com/office/drawing/2014/main" id="{B9057AE6-D160-2C2F-BCCB-17498935F443}"/>
              </a:ext>
            </a:extLst>
          </p:cNvPr>
          <p:cNvSpPr txBox="1">
            <a:spLocks/>
          </p:cNvSpPr>
          <p:nvPr/>
        </p:nvSpPr>
        <p:spPr>
          <a:xfrm>
            <a:off x="367749" y="2114713"/>
            <a:ext cx="7387717" cy="2523067"/>
          </a:xfrm>
          <a:prstGeom prst="rect">
            <a:avLst/>
          </a:prstGeom>
        </p:spPr>
        <p:txBody>
          <a:bodyPr anchor="ctr">
            <a:noAutofit/>
          </a:bodyPr>
          <a:lstStyle>
            <a:lvl1pPr algn="l" rtl="0" eaLnBrk="1" latinLnBrk="0" hangingPunct="1">
              <a:spcBef>
                <a:spcPct val="0"/>
              </a:spcBef>
              <a:buNone/>
              <a:defRPr kumimoji="0" sz="3200" kern="1200">
                <a:solidFill>
                  <a:srgbClr val="625852"/>
                </a:solidFill>
                <a:latin typeface="+mj-lt"/>
                <a:ea typeface="+mj-ea"/>
                <a:cs typeface="+mj-cs"/>
              </a:defRPr>
            </a:lvl1pPr>
          </a:lstStyle>
          <a:p>
            <a:pPr algn="just"/>
            <a:r>
              <a:rPr lang="en-US" sz="1400" dirty="0">
                <a:solidFill>
                  <a:schemeClr val="tx1"/>
                </a:solidFill>
                <a:latin typeface="Arial" panose="020B0604020202020204" pitchFamily="34" charset="0"/>
                <a:cs typeface="Arial" panose="020B0604020202020204" pitchFamily="34" charset="0"/>
              </a:rPr>
              <a:t> </a:t>
            </a:r>
            <a:endParaRPr lang="en-GB" sz="1400" dirty="0">
              <a:solidFill>
                <a:schemeClr val="tx1"/>
              </a:solidFill>
              <a:latin typeface="Arial" panose="020B0604020202020204" pitchFamily="34" charset="0"/>
              <a:cs typeface="Arial" panose="020B0604020202020204" pitchFamily="34" charset="0"/>
            </a:endParaRPr>
          </a:p>
          <a:p>
            <a:pPr algn="just">
              <a:spcBef>
                <a:spcPts val="0"/>
              </a:spcBef>
            </a:pPr>
            <a:endParaRPr lang="en-GB" sz="1400" dirty="0">
              <a:solidFill>
                <a:srgbClr val="22B198"/>
              </a:solidFill>
              <a:latin typeface="Arial" panose="020B0604020202020204" pitchFamily="34" charset="0"/>
              <a:ea typeface="+mn-ea"/>
              <a:cs typeface="Arial" panose="020B0604020202020204" pitchFamily="34" charset="0"/>
            </a:endParaRPr>
          </a:p>
          <a:p>
            <a:pPr algn="just">
              <a:spcBef>
                <a:spcPts val="0"/>
              </a:spcBef>
            </a:pPr>
            <a:endParaRPr lang="en-GB" sz="1350" dirty="0">
              <a:solidFill>
                <a:prstClr val="black"/>
              </a:solidFill>
              <a:latin typeface="Arial" panose="020B0604020202020204" pitchFamily="34" charset="0"/>
              <a:ea typeface="+mn-ea"/>
              <a:cs typeface="Arial" panose="020B0604020202020204" pitchFamily="34" charset="0"/>
            </a:endParaRPr>
          </a:p>
        </p:txBody>
      </p:sp>
      <p:sp>
        <p:nvSpPr>
          <p:cNvPr id="11" name="TextBox 10">
            <a:extLst>
              <a:ext uri="{FF2B5EF4-FFF2-40B4-BE49-F238E27FC236}">
                <a16:creationId xmlns:a16="http://schemas.microsoft.com/office/drawing/2014/main" id="{758F1D88-5235-ABB5-3C42-D67FAB85084F}"/>
              </a:ext>
            </a:extLst>
          </p:cNvPr>
          <p:cNvSpPr txBox="1"/>
          <p:nvPr/>
        </p:nvSpPr>
        <p:spPr>
          <a:xfrm>
            <a:off x="281281" y="1604070"/>
            <a:ext cx="2517218" cy="954107"/>
          </a:xfrm>
          <a:prstGeom prst="rect">
            <a:avLst/>
          </a:prstGeom>
          <a:noFill/>
        </p:spPr>
        <p:txBody>
          <a:bodyPr wrap="square">
            <a:spAutoFit/>
          </a:bodyPr>
          <a:lstStyle/>
          <a:p>
            <a:r>
              <a:rPr lang="en-GB" sz="1400" dirty="0"/>
              <a:t>Under the Paris Agreement’s ETF all countries are required to report on GHG emissions projections. </a:t>
            </a:r>
          </a:p>
        </p:txBody>
      </p:sp>
      <p:sp>
        <p:nvSpPr>
          <p:cNvPr id="14" name="TextBox 13">
            <a:extLst>
              <a:ext uri="{FF2B5EF4-FFF2-40B4-BE49-F238E27FC236}">
                <a16:creationId xmlns:a16="http://schemas.microsoft.com/office/drawing/2014/main" id="{A70FCD63-A056-3DFD-8C1D-8B2F8E1D3663}"/>
              </a:ext>
            </a:extLst>
          </p:cNvPr>
          <p:cNvSpPr txBox="1"/>
          <p:nvPr/>
        </p:nvSpPr>
        <p:spPr>
          <a:xfrm>
            <a:off x="2998382" y="1604070"/>
            <a:ext cx="5988864" cy="3323987"/>
          </a:xfrm>
          <a:prstGeom prst="rect">
            <a:avLst/>
          </a:prstGeom>
          <a:noFill/>
        </p:spPr>
        <p:txBody>
          <a:bodyPr wrap="square">
            <a:spAutoFit/>
          </a:bodyPr>
          <a:lstStyle/>
          <a:p>
            <a:r>
              <a:rPr lang="en-US" sz="1400" b="0" i="0" u="none" strike="noStrike" baseline="0" dirty="0"/>
              <a:t>Specific reporting requirements for projections include: </a:t>
            </a:r>
          </a:p>
          <a:p>
            <a:pPr marL="285750" indent="-285750">
              <a:buFont typeface="Arial" panose="020B0604020202020204" pitchFamily="34" charset="0"/>
              <a:buChar char="•"/>
            </a:pPr>
            <a:r>
              <a:rPr lang="en-US" sz="1400" b="1" i="0" u="none" strike="noStrike" baseline="0" dirty="0">
                <a:solidFill>
                  <a:srgbClr val="22B198"/>
                </a:solidFill>
              </a:rPr>
              <a:t>Scenarios: </a:t>
            </a:r>
            <a:r>
              <a:rPr lang="en-US" sz="1400" b="0" i="0" u="none" strike="noStrike" baseline="0" dirty="0"/>
              <a:t>to report a “with measures” scenario and can also provide a “with additional measures” and a “without measures” scenario</a:t>
            </a:r>
            <a:r>
              <a:rPr lang="en-US" sz="1400" dirty="0"/>
              <a:t> (Tables 7,8,9)</a:t>
            </a:r>
            <a:endParaRPr lang="en-US" sz="1400" b="0" i="0" u="none" strike="noStrike" baseline="0" dirty="0"/>
          </a:p>
          <a:p>
            <a:pPr marL="285750" indent="-285750">
              <a:buFont typeface="Arial" panose="020B0604020202020204" pitchFamily="34" charset="0"/>
              <a:buChar char="•"/>
            </a:pPr>
            <a:r>
              <a:rPr lang="en-US" sz="1400" b="1" i="0" u="none" strike="noStrike" baseline="0" dirty="0">
                <a:solidFill>
                  <a:srgbClr val="22B198"/>
                </a:solidFill>
              </a:rPr>
              <a:t>Starting and ending years: </a:t>
            </a:r>
            <a:r>
              <a:rPr lang="en-US" sz="1400" b="1" i="0" u="none" strike="noStrike" baseline="0" dirty="0"/>
              <a:t>T</a:t>
            </a:r>
            <a:r>
              <a:rPr lang="en-US" sz="1400" b="0" i="0" u="none" strike="noStrike" baseline="0" dirty="0"/>
              <a:t>he most recent year covered in the national GHG inventory report and extend at least 15 years beyond the next year ending in zero or five. </a:t>
            </a:r>
          </a:p>
          <a:p>
            <a:pPr marL="285750" indent="-285750">
              <a:buFont typeface="Arial" panose="020B0604020202020204" pitchFamily="34" charset="0"/>
              <a:buChar char="•"/>
            </a:pPr>
            <a:r>
              <a:rPr lang="en-US" sz="1400" b="1" i="0" u="none" strike="noStrike" baseline="0" dirty="0">
                <a:solidFill>
                  <a:srgbClr val="22B198"/>
                </a:solidFill>
              </a:rPr>
              <a:t>Scope by sector and gas: </a:t>
            </a:r>
            <a:r>
              <a:rPr lang="en-US" sz="1400" b="1" i="0" u="none" strike="noStrike" baseline="0" dirty="0"/>
              <a:t>F</a:t>
            </a:r>
            <a:r>
              <a:rPr lang="en-US" sz="1400" b="0" i="0" u="none" strike="noStrike" baseline="0" dirty="0"/>
              <a:t>or the national total, by sector, by gas and with and without LULUCF. </a:t>
            </a:r>
          </a:p>
          <a:p>
            <a:pPr marL="285750" indent="-285750">
              <a:buFont typeface="Arial" panose="020B0604020202020204" pitchFamily="34" charset="0"/>
              <a:buChar char="•"/>
            </a:pPr>
            <a:r>
              <a:rPr lang="en-US" sz="1400" b="1" i="0" u="none" strike="noStrike" baseline="0" dirty="0">
                <a:solidFill>
                  <a:srgbClr val="22B198"/>
                </a:solidFill>
              </a:rPr>
              <a:t>A common metric </a:t>
            </a:r>
            <a:r>
              <a:rPr lang="en-US" sz="1400" b="0" i="0" u="none" strike="noStrike" baseline="0" dirty="0"/>
              <a:t>consistent with the Party’s national GHG inventory report has to be used (e.g., Gg CO2-eq).  (Table 10)</a:t>
            </a:r>
          </a:p>
          <a:p>
            <a:pPr marL="285750" indent="-285750">
              <a:buFont typeface="Arial" panose="020B0604020202020204" pitchFamily="34" charset="0"/>
              <a:buChar char="•"/>
            </a:pPr>
            <a:r>
              <a:rPr lang="en-US" sz="1400" b="0" i="0" u="none" strike="noStrike" baseline="0" dirty="0"/>
              <a:t>Projections must also be provided for </a:t>
            </a:r>
            <a:r>
              <a:rPr lang="en-US" sz="1400" b="1" i="0" u="none" strike="noStrike" baseline="0" dirty="0">
                <a:solidFill>
                  <a:srgbClr val="22B198"/>
                </a:solidFill>
              </a:rPr>
              <a:t>key indicators </a:t>
            </a:r>
            <a:r>
              <a:rPr lang="en-US" sz="1400" b="0" i="0" u="none" strike="noStrike" baseline="0" dirty="0"/>
              <a:t>(Table </a:t>
            </a:r>
            <a:r>
              <a:rPr lang="en-US" sz="1400" dirty="0"/>
              <a:t>11) </a:t>
            </a:r>
          </a:p>
          <a:p>
            <a:pPr marL="285750" indent="-285750">
              <a:buFont typeface="Arial" panose="020B0604020202020204" pitchFamily="34" charset="0"/>
              <a:buChar char="•"/>
            </a:pPr>
            <a:r>
              <a:rPr lang="en-US" sz="1400" b="1" dirty="0">
                <a:solidFill>
                  <a:srgbClr val="22B198"/>
                </a:solidFill>
              </a:rPr>
              <a:t>Methodologies and sensitivity analysis</a:t>
            </a:r>
            <a:r>
              <a:rPr lang="en-US" sz="1400" dirty="0">
                <a:solidFill>
                  <a:srgbClr val="22B198"/>
                </a:solidFill>
              </a:rPr>
              <a:t>: </a:t>
            </a:r>
            <a:r>
              <a:rPr lang="en-US" sz="1400" dirty="0"/>
              <a:t>Parties have to provide information on the methodology used to develop the projections</a:t>
            </a:r>
          </a:p>
          <a:p>
            <a:endParaRPr lang="en-US" sz="1400" b="0" i="0" u="none" strike="noStrike" baseline="0" dirty="0">
              <a:latin typeface="Adobe Garamond Pro"/>
            </a:endParaRPr>
          </a:p>
        </p:txBody>
      </p:sp>
    </p:spTree>
    <p:extLst>
      <p:ext uri="{BB962C8B-B14F-4D97-AF65-F5344CB8AC3E}">
        <p14:creationId xmlns:p14="http://schemas.microsoft.com/office/powerpoint/2010/main" val="23646709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26C2A73-2FB1-4E22-EFAA-36F935C31B25}"/>
              </a:ext>
            </a:extLst>
          </p:cNvPr>
          <p:cNvSpPr>
            <a:spLocks noGrp="1"/>
          </p:cNvSpPr>
          <p:nvPr>
            <p:ph type="title"/>
          </p:nvPr>
        </p:nvSpPr>
        <p:spPr>
          <a:xfrm>
            <a:off x="628650" y="942693"/>
            <a:ext cx="7886700" cy="446628"/>
          </a:xfrm>
        </p:spPr>
        <p:txBody>
          <a:bodyPr>
            <a:normAutofit/>
          </a:bodyPr>
          <a:lstStyle/>
          <a:p>
            <a:r>
              <a:rPr lang="en-US" dirty="0">
                <a:solidFill>
                  <a:srgbClr val="22B198"/>
                </a:solidFill>
              </a:rPr>
              <a:t>Reporting projections under the ETF</a:t>
            </a:r>
            <a:endParaRPr lang="en-GB" dirty="0"/>
          </a:p>
        </p:txBody>
      </p:sp>
      <p:graphicFrame>
        <p:nvGraphicFramePr>
          <p:cNvPr id="7" name="Content Placeholder 6">
            <a:extLst>
              <a:ext uri="{FF2B5EF4-FFF2-40B4-BE49-F238E27FC236}">
                <a16:creationId xmlns:a16="http://schemas.microsoft.com/office/drawing/2014/main" id="{3AB72A0F-BC0A-A97F-1D3A-A44BCBE224D4}"/>
              </a:ext>
            </a:extLst>
          </p:cNvPr>
          <p:cNvGraphicFramePr>
            <a:graphicFrameLocks noGrp="1"/>
          </p:cNvGraphicFramePr>
          <p:nvPr>
            <p:ph idx="1"/>
            <p:extLst>
              <p:ext uri="{D42A27DB-BD31-4B8C-83A1-F6EECF244321}">
                <p14:modId xmlns:p14="http://schemas.microsoft.com/office/powerpoint/2010/main" val="2013387466"/>
              </p:ext>
            </p:extLst>
          </p:nvPr>
        </p:nvGraphicFramePr>
        <p:xfrm>
          <a:off x="264160" y="1444662"/>
          <a:ext cx="8497068" cy="3584654"/>
        </p:xfrm>
        <a:graphic>
          <a:graphicData uri="http://schemas.openxmlformats.org/drawingml/2006/table">
            <a:tbl>
              <a:tblPr>
                <a:tableStyleId>{9DCAF9ED-07DC-4A11-8D7F-57B35C25682E}</a:tableStyleId>
              </a:tblPr>
              <a:tblGrid>
                <a:gridCol w="632760">
                  <a:extLst>
                    <a:ext uri="{9D8B030D-6E8A-4147-A177-3AD203B41FA5}">
                      <a16:colId xmlns:a16="http://schemas.microsoft.com/office/drawing/2014/main" val="2529374476"/>
                    </a:ext>
                  </a:extLst>
                </a:gridCol>
                <a:gridCol w="1228477">
                  <a:extLst>
                    <a:ext uri="{9D8B030D-6E8A-4147-A177-3AD203B41FA5}">
                      <a16:colId xmlns:a16="http://schemas.microsoft.com/office/drawing/2014/main" val="2625768806"/>
                    </a:ext>
                  </a:extLst>
                </a:gridCol>
                <a:gridCol w="6635831">
                  <a:extLst>
                    <a:ext uri="{9D8B030D-6E8A-4147-A177-3AD203B41FA5}">
                      <a16:colId xmlns:a16="http://schemas.microsoft.com/office/drawing/2014/main" val="2405063976"/>
                    </a:ext>
                  </a:extLst>
                </a:gridCol>
              </a:tblGrid>
              <a:tr h="361815">
                <a:tc>
                  <a:txBody>
                    <a:bodyPr/>
                    <a:lstStyle/>
                    <a:p>
                      <a:pPr algn="ctr" fontAlgn="b"/>
                      <a:r>
                        <a:rPr lang="en-GB" sz="1100" b="1" dirty="0">
                          <a:solidFill>
                            <a:schemeClr val="bg1"/>
                          </a:solidFill>
                          <a:effectLst/>
                        </a:rPr>
                        <a:t>Para MPGs</a:t>
                      </a:r>
                    </a:p>
                  </a:txBody>
                  <a:tcPr marL="30194" marR="30194" marT="15097" marB="15097" anchor="b">
                    <a:lnL w="6350" cap="flat" cmpd="sng" algn="ctr">
                      <a:solidFill>
                        <a:srgbClr val="26927F"/>
                      </a:solidFill>
                      <a:prstDash val="solid"/>
                      <a:round/>
                      <a:headEnd type="none" w="med" len="med"/>
                      <a:tailEnd type="none" w="med" len="med"/>
                    </a:lnL>
                    <a:lnR w="6350" cap="flat" cmpd="sng" algn="ctr">
                      <a:solidFill>
                        <a:srgbClr val="26927F"/>
                      </a:solidFill>
                      <a:prstDash val="solid"/>
                      <a:round/>
                      <a:headEnd type="none" w="med" len="med"/>
                      <a:tailEnd type="none" w="med" len="med"/>
                    </a:lnR>
                    <a:lnT w="6350" cap="flat" cmpd="sng" algn="ctr">
                      <a:solidFill>
                        <a:srgbClr val="26927F"/>
                      </a:solidFill>
                      <a:prstDash val="solid"/>
                      <a:round/>
                      <a:headEnd type="none" w="med" len="med"/>
                      <a:tailEnd type="none" w="med" len="med"/>
                    </a:lnT>
                    <a:lnB w="6350" cap="flat" cmpd="sng" algn="ctr">
                      <a:solidFill>
                        <a:srgbClr val="26927F"/>
                      </a:solidFill>
                      <a:prstDash val="solid"/>
                      <a:round/>
                      <a:headEnd type="none" w="med" len="med"/>
                      <a:tailEnd type="none" w="med" len="med"/>
                    </a:lnB>
                    <a:solidFill>
                      <a:schemeClr val="accent2"/>
                    </a:solidFill>
                  </a:tcPr>
                </a:tc>
                <a:tc>
                  <a:txBody>
                    <a:bodyPr/>
                    <a:lstStyle/>
                    <a:p>
                      <a:pPr fontAlgn="b"/>
                      <a:r>
                        <a:rPr lang="en-GB" sz="1100" b="1" dirty="0">
                          <a:solidFill>
                            <a:schemeClr val="bg1"/>
                          </a:solidFill>
                          <a:effectLst/>
                        </a:rPr>
                        <a:t>Type</a:t>
                      </a:r>
                    </a:p>
                  </a:txBody>
                  <a:tcPr marL="30194" marR="30194" marT="15097" marB="15097" anchor="b">
                    <a:lnL w="6350" cap="flat" cmpd="sng" algn="ctr">
                      <a:solidFill>
                        <a:srgbClr val="26927F"/>
                      </a:solidFill>
                      <a:prstDash val="solid"/>
                      <a:round/>
                      <a:headEnd type="none" w="med" len="med"/>
                      <a:tailEnd type="none" w="med" len="med"/>
                    </a:lnL>
                    <a:lnR w="6350" cap="flat" cmpd="sng" algn="ctr">
                      <a:solidFill>
                        <a:srgbClr val="26927F"/>
                      </a:solidFill>
                      <a:prstDash val="solid"/>
                      <a:round/>
                      <a:headEnd type="none" w="med" len="med"/>
                      <a:tailEnd type="none" w="med" len="med"/>
                    </a:lnR>
                    <a:lnT w="6350" cap="flat" cmpd="sng" algn="ctr">
                      <a:solidFill>
                        <a:srgbClr val="26927F"/>
                      </a:solidFill>
                      <a:prstDash val="solid"/>
                      <a:round/>
                      <a:headEnd type="none" w="med" len="med"/>
                      <a:tailEnd type="none" w="med" len="med"/>
                    </a:lnT>
                    <a:lnB w="6350" cap="flat" cmpd="sng" algn="ctr">
                      <a:solidFill>
                        <a:srgbClr val="26927F"/>
                      </a:solidFill>
                      <a:prstDash val="solid"/>
                      <a:round/>
                      <a:headEnd type="none" w="med" len="med"/>
                      <a:tailEnd type="none" w="med" len="med"/>
                    </a:lnB>
                    <a:solidFill>
                      <a:schemeClr val="accent2"/>
                    </a:solidFill>
                  </a:tcPr>
                </a:tc>
                <a:tc>
                  <a:txBody>
                    <a:bodyPr/>
                    <a:lstStyle/>
                    <a:p>
                      <a:pPr fontAlgn="b"/>
                      <a:r>
                        <a:rPr lang="en-GB" sz="1100" b="1" dirty="0">
                          <a:solidFill>
                            <a:schemeClr val="bg1"/>
                          </a:solidFill>
                          <a:effectLst/>
                        </a:rPr>
                        <a:t>Requirement</a:t>
                      </a:r>
                    </a:p>
                  </a:txBody>
                  <a:tcPr marL="30194" marR="30194" marT="15097" marB="15097" anchor="b">
                    <a:lnL w="6350" cap="flat" cmpd="sng" algn="ctr">
                      <a:solidFill>
                        <a:srgbClr val="26927F"/>
                      </a:solidFill>
                      <a:prstDash val="solid"/>
                      <a:round/>
                      <a:headEnd type="none" w="med" len="med"/>
                      <a:tailEnd type="none" w="med" len="med"/>
                    </a:lnL>
                    <a:lnR w="6350" cap="flat" cmpd="sng" algn="ctr">
                      <a:solidFill>
                        <a:srgbClr val="26927F"/>
                      </a:solidFill>
                      <a:prstDash val="solid"/>
                      <a:round/>
                      <a:headEnd type="none" w="med" len="med"/>
                      <a:tailEnd type="none" w="med" len="med"/>
                    </a:lnR>
                    <a:lnT w="6350" cap="flat" cmpd="sng" algn="ctr">
                      <a:solidFill>
                        <a:srgbClr val="26927F"/>
                      </a:solidFill>
                      <a:prstDash val="solid"/>
                      <a:round/>
                      <a:headEnd type="none" w="med" len="med"/>
                      <a:tailEnd type="none" w="med" len="med"/>
                    </a:lnT>
                    <a:lnB w="6350" cap="flat" cmpd="sng" algn="ctr">
                      <a:solidFill>
                        <a:srgbClr val="26927F"/>
                      </a:solidFill>
                      <a:prstDash val="solid"/>
                      <a:round/>
                      <a:headEnd type="none" w="med" len="med"/>
                      <a:tailEnd type="none" w="med" len="med"/>
                    </a:lnB>
                    <a:solidFill>
                      <a:schemeClr val="accent2"/>
                    </a:solidFill>
                  </a:tcPr>
                </a:tc>
                <a:extLst>
                  <a:ext uri="{0D108BD9-81ED-4DB2-BD59-A6C34878D82A}">
                    <a16:rowId xmlns:a16="http://schemas.microsoft.com/office/drawing/2014/main" val="246299089"/>
                  </a:ext>
                </a:extLst>
              </a:tr>
              <a:tr h="321918">
                <a:tc>
                  <a:txBody>
                    <a:bodyPr/>
                    <a:lstStyle/>
                    <a:p>
                      <a:pPr algn="ctr" fontAlgn="base"/>
                      <a:r>
                        <a:rPr lang="en-GB" sz="1100" b="1" dirty="0">
                          <a:solidFill>
                            <a:schemeClr val="accent2"/>
                          </a:solidFill>
                          <a:effectLst/>
                        </a:rPr>
                        <a:t>92</a:t>
                      </a:r>
                    </a:p>
                  </a:txBody>
                  <a:tcPr marL="30194" marR="30194" marT="15097" marB="15097" anchor="ctr">
                    <a:lnL w="6350" cap="flat" cmpd="sng" algn="ctr">
                      <a:solidFill>
                        <a:srgbClr val="26927F"/>
                      </a:solidFill>
                      <a:prstDash val="solid"/>
                      <a:round/>
                      <a:headEnd type="none" w="med" len="med"/>
                      <a:tailEnd type="none" w="med" len="med"/>
                    </a:lnL>
                    <a:lnR w="6350" cap="flat" cmpd="sng" algn="ctr">
                      <a:solidFill>
                        <a:srgbClr val="26927F"/>
                      </a:solidFill>
                      <a:prstDash val="solid"/>
                      <a:round/>
                      <a:headEnd type="none" w="med" len="med"/>
                      <a:tailEnd type="none" w="med" len="med"/>
                    </a:lnR>
                    <a:lnT w="6350" cap="flat" cmpd="sng" algn="ctr">
                      <a:solidFill>
                        <a:srgbClr val="26927F"/>
                      </a:solidFill>
                      <a:prstDash val="solid"/>
                      <a:round/>
                      <a:headEnd type="none" w="med" len="med"/>
                      <a:tailEnd type="none" w="med" len="med"/>
                    </a:lnT>
                    <a:lnB w="6350" cap="flat" cmpd="sng" algn="ctr">
                      <a:solidFill>
                        <a:srgbClr val="26927F"/>
                      </a:solidFill>
                      <a:prstDash val="solid"/>
                      <a:round/>
                      <a:headEnd type="none" w="med" len="med"/>
                      <a:tailEnd type="none" w="med" len="med"/>
                    </a:lnB>
                    <a:solidFill>
                      <a:schemeClr val="bg1">
                        <a:lumMod val="95000"/>
                      </a:schemeClr>
                    </a:solidFill>
                  </a:tcPr>
                </a:tc>
                <a:tc>
                  <a:txBody>
                    <a:bodyPr/>
                    <a:lstStyle/>
                    <a:p>
                      <a:pPr fontAlgn="base"/>
                      <a:r>
                        <a:rPr lang="en-GB" sz="1100" dirty="0">
                          <a:effectLst/>
                        </a:rPr>
                        <a:t>Shall / Encouraged</a:t>
                      </a:r>
                    </a:p>
                  </a:txBody>
                  <a:tcPr marL="30194" marR="30194" marT="15097" marB="15097" anchor="ctr">
                    <a:lnL w="6350" cap="flat" cmpd="sng" algn="ctr">
                      <a:solidFill>
                        <a:srgbClr val="26927F"/>
                      </a:solidFill>
                      <a:prstDash val="solid"/>
                      <a:round/>
                      <a:headEnd type="none" w="med" len="med"/>
                      <a:tailEnd type="none" w="med" len="med"/>
                    </a:lnL>
                    <a:lnR w="6350" cap="flat" cmpd="sng" algn="ctr">
                      <a:solidFill>
                        <a:srgbClr val="26927F"/>
                      </a:solidFill>
                      <a:prstDash val="solid"/>
                      <a:round/>
                      <a:headEnd type="none" w="med" len="med"/>
                      <a:tailEnd type="none" w="med" len="med"/>
                    </a:lnR>
                    <a:lnT w="6350" cap="flat" cmpd="sng" algn="ctr">
                      <a:solidFill>
                        <a:srgbClr val="26927F"/>
                      </a:solidFill>
                      <a:prstDash val="solid"/>
                      <a:round/>
                      <a:headEnd type="none" w="med" len="med"/>
                      <a:tailEnd type="none" w="med" len="med"/>
                    </a:lnT>
                    <a:lnB w="6350" cap="flat" cmpd="sng" algn="ctr">
                      <a:solidFill>
                        <a:srgbClr val="26927F"/>
                      </a:solidFill>
                      <a:prstDash val="solid"/>
                      <a:round/>
                      <a:headEnd type="none" w="med" len="med"/>
                      <a:tailEnd type="none" w="med" len="med"/>
                    </a:lnB>
                  </a:tcPr>
                </a:tc>
                <a:tc>
                  <a:txBody>
                    <a:bodyPr/>
                    <a:lstStyle/>
                    <a:p>
                      <a:pPr fontAlgn="base"/>
                      <a:r>
                        <a:rPr lang="en-GB" sz="1100" b="1" dirty="0">
                          <a:solidFill>
                            <a:schemeClr val="accent2"/>
                          </a:solidFill>
                          <a:effectLst/>
                        </a:rPr>
                        <a:t>Report projections </a:t>
                      </a:r>
                      <a:r>
                        <a:rPr lang="en-GB" sz="1100" dirty="0">
                          <a:effectLst/>
                        </a:rPr>
                        <a:t>with flexibility for developing countries</a:t>
                      </a:r>
                    </a:p>
                  </a:txBody>
                  <a:tcPr marL="30194" marR="30194" marT="15097" marB="15097" anchor="ctr">
                    <a:lnL w="6350" cap="flat" cmpd="sng" algn="ctr">
                      <a:solidFill>
                        <a:srgbClr val="26927F"/>
                      </a:solidFill>
                      <a:prstDash val="solid"/>
                      <a:round/>
                      <a:headEnd type="none" w="med" len="med"/>
                      <a:tailEnd type="none" w="med" len="med"/>
                    </a:lnL>
                    <a:lnR w="6350" cap="flat" cmpd="sng" algn="ctr">
                      <a:solidFill>
                        <a:srgbClr val="26927F"/>
                      </a:solidFill>
                      <a:prstDash val="solid"/>
                      <a:round/>
                      <a:headEnd type="none" w="med" len="med"/>
                      <a:tailEnd type="none" w="med" len="med"/>
                    </a:lnR>
                    <a:lnT w="6350" cap="flat" cmpd="sng" algn="ctr">
                      <a:solidFill>
                        <a:srgbClr val="26927F"/>
                      </a:solidFill>
                      <a:prstDash val="solid"/>
                      <a:round/>
                      <a:headEnd type="none" w="med" len="med"/>
                      <a:tailEnd type="none" w="med" len="med"/>
                    </a:lnT>
                    <a:lnB w="6350" cap="flat" cmpd="sng" algn="ctr">
                      <a:solidFill>
                        <a:srgbClr val="26927F"/>
                      </a:solidFill>
                      <a:prstDash val="solid"/>
                      <a:round/>
                      <a:headEnd type="none" w="med" len="med"/>
                      <a:tailEnd type="none" w="med" len="med"/>
                    </a:lnB>
                  </a:tcPr>
                </a:tc>
                <a:extLst>
                  <a:ext uri="{0D108BD9-81ED-4DB2-BD59-A6C34878D82A}">
                    <a16:rowId xmlns:a16="http://schemas.microsoft.com/office/drawing/2014/main" val="3089624210"/>
                  </a:ext>
                </a:extLst>
              </a:tr>
              <a:tr h="321918">
                <a:tc>
                  <a:txBody>
                    <a:bodyPr/>
                    <a:lstStyle/>
                    <a:p>
                      <a:pPr algn="ctr" fontAlgn="base"/>
                      <a:r>
                        <a:rPr lang="en-GB" sz="1100" b="1" dirty="0">
                          <a:solidFill>
                            <a:schemeClr val="accent2"/>
                          </a:solidFill>
                          <a:effectLst/>
                        </a:rPr>
                        <a:t>93</a:t>
                      </a:r>
                    </a:p>
                  </a:txBody>
                  <a:tcPr marL="30194" marR="30194" marT="15097" marB="15097" anchor="ctr">
                    <a:lnL w="6350" cap="flat" cmpd="sng" algn="ctr">
                      <a:solidFill>
                        <a:srgbClr val="26927F"/>
                      </a:solidFill>
                      <a:prstDash val="solid"/>
                      <a:round/>
                      <a:headEnd type="none" w="med" len="med"/>
                      <a:tailEnd type="none" w="med" len="med"/>
                    </a:lnL>
                    <a:lnR w="6350" cap="flat" cmpd="sng" algn="ctr">
                      <a:solidFill>
                        <a:srgbClr val="26927F"/>
                      </a:solidFill>
                      <a:prstDash val="solid"/>
                      <a:round/>
                      <a:headEnd type="none" w="med" len="med"/>
                      <a:tailEnd type="none" w="med" len="med"/>
                    </a:lnR>
                    <a:lnT w="6350" cap="flat" cmpd="sng" algn="ctr">
                      <a:solidFill>
                        <a:srgbClr val="26927F"/>
                      </a:solidFill>
                      <a:prstDash val="solid"/>
                      <a:round/>
                      <a:headEnd type="none" w="med" len="med"/>
                      <a:tailEnd type="none" w="med" len="med"/>
                    </a:lnT>
                    <a:lnB w="6350" cap="flat" cmpd="sng" algn="ctr">
                      <a:solidFill>
                        <a:srgbClr val="26927F"/>
                      </a:solidFill>
                      <a:prstDash val="solid"/>
                      <a:round/>
                      <a:headEnd type="none" w="med" len="med"/>
                      <a:tailEnd type="none" w="med" len="med"/>
                    </a:lnB>
                    <a:solidFill>
                      <a:schemeClr val="bg1">
                        <a:lumMod val="95000"/>
                      </a:schemeClr>
                    </a:solidFill>
                  </a:tcPr>
                </a:tc>
                <a:tc>
                  <a:txBody>
                    <a:bodyPr/>
                    <a:lstStyle/>
                    <a:p>
                      <a:pPr fontAlgn="base"/>
                      <a:r>
                        <a:rPr lang="en-GB" sz="1100" dirty="0">
                          <a:effectLst/>
                        </a:rPr>
                        <a:t>Shall</a:t>
                      </a:r>
                    </a:p>
                  </a:txBody>
                  <a:tcPr marL="30194" marR="30194" marT="15097" marB="15097" anchor="ctr">
                    <a:lnL w="6350" cap="flat" cmpd="sng" algn="ctr">
                      <a:solidFill>
                        <a:srgbClr val="26927F"/>
                      </a:solidFill>
                      <a:prstDash val="solid"/>
                      <a:round/>
                      <a:headEnd type="none" w="med" len="med"/>
                      <a:tailEnd type="none" w="med" len="med"/>
                    </a:lnL>
                    <a:lnR w="6350" cap="flat" cmpd="sng" algn="ctr">
                      <a:solidFill>
                        <a:srgbClr val="26927F"/>
                      </a:solidFill>
                      <a:prstDash val="solid"/>
                      <a:round/>
                      <a:headEnd type="none" w="med" len="med"/>
                      <a:tailEnd type="none" w="med" len="med"/>
                    </a:lnR>
                    <a:lnT w="6350" cap="flat" cmpd="sng" algn="ctr">
                      <a:solidFill>
                        <a:srgbClr val="26927F"/>
                      </a:solidFill>
                      <a:prstDash val="solid"/>
                      <a:round/>
                      <a:headEnd type="none" w="med" len="med"/>
                      <a:tailEnd type="none" w="med" len="med"/>
                    </a:lnT>
                    <a:lnB w="6350" cap="flat" cmpd="sng" algn="ctr">
                      <a:solidFill>
                        <a:srgbClr val="26927F"/>
                      </a:solidFill>
                      <a:prstDash val="solid"/>
                      <a:round/>
                      <a:headEnd type="none" w="med" len="med"/>
                      <a:tailEnd type="none" w="med" len="med"/>
                    </a:lnB>
                  </a:tcPr>
                </a:tc>
                <a:tc>
                  <a:txBody>
                    <a:bodyPr/>
                    <a:lstStyle/>
                    <a:p>
                      <a:pPr fontAlgn="base"/>
                      <a:r>
                        <a:rPr lang="en-GB" sz="1100" dirty="0">
                          <a:effectLst/>
                        </a:rPr>
                        <a:t>Indicative of the impact of </a:t>
                      </a:r>
                      <a:r>
                        <a:rPr lang="en-GB" sz="1100" dirty="0" err="1">
                          <a:effectLst/>
                        </a:rPr>
                        <a:t>PaMs</a:t>
                      </a:r>
                      <a:r>
                        <a:rPr lang="en-GB" sz="1100" dirty="0">
                          <a:effectLst/>
                        </a:rPr>
                        <a:t>, </a:t>
                      </a:r>
                      <a:r>
                        <a:rPr lang="en-GB" sz="1100" b="1" kern="1200" dirty="0">
                          <a:solidFill>
                            <a:schemeClr val="accent2"/>
                          </a:solidFill>
                          <a:effectLst/>
                          <a:latin typeface="+mn-lt"/>
                          <a:ea typeface="+mn-ea"/>
                          <a:cs typeface="+mn-cs"/>
                        </a:rPr>
                        <a:t>not for progress assessment </a:t>
                      </a:r>
                      <a:r>
                        <a:rPr lang="en-GB" sz="1100" dirty="0">
                          <a:effectLst/>
                        </a:rPr>
                        <a:t>unless specified</a:t>
                      </a:r>
                    </a:p>
                  </a:txBody>
                  <a:tcPr marL="30194" marR="30194" marT="15097" marB="15097" anchor="ctr">
                    <a:lnL w="6350" cap="flat" cmpd="sng" algn="ctr">
                      <a:solidFill>
                        <a:srgbClr val="26927F"/>
                      </a:solidFill>
                      <a:prstDash val="solid"/>
                      <a:round/>
                      <a:headEnd type="none" w="med" len="med"/>
                      <a:tailEnd type="none" w="med" len="med"/>
                    </a:lnL>
                    <a:lnR w="6350" cap="flat" cmpd="sng" algn="ctr">
                      <a:solidFill>
                        <a:srgbClr val="26927F"/>
                      </a:solidFill>
                      <a:prstDash val="solid"/>
                      <a:round/>
                      <a:headEnd type="none" w="med" len="med"/>
                      <a:tailEnd type="none" w="med" len="med"/>
                    </a:lnR>
                    <a:lnT w="6350" cap="flat" cmpd="sng" algn="ctr">
                      <a:solidFill>
                        <a:srgbClr val="26927F"/>
                      </a:solidFill>
                      <a:prstDash val="solid"/>
                      <a:round/>
                      <a:headEnd type="none" w="med" len="med"/>
                      <a:tailEnd type="none" w="med" len="med"/>
                    </a:lnT>
                    <a:lnB w="6350" cap="flat" cmpd="sng" algn="ctr">
                      <a:solidFill>
                        <a:srgbClr val="26927F"/>
                      </a:solidFill>
                      <a:prstDash val="solid"/>
                      <a:round/>
                      <a:headEnd type="none" w="med" len="med"/>
                      <a:tailEnd type="none" w="med" len="med"/>
                    </a:lnB>
                  </a:tcPr>
                </a:tc>
                <a:extLst>
                  <a:ext uri="{0D108BD9-81ED-4DB2-BD59-A6C34878D82A}">
                    <a16:rowId xmlns:a16="http://schemas.microsoft.com/office/drawing/2014/main" val="681241551"/>
                  </a:ext>
                </a:extLst>
              </a:tr>
              <a:tr h="321918">
                <a:tc>
                  <a:txBody>
                    <a:bodyPr/>
                    <a:lstStyle/>
                    <a:p>
                      <a:pPr algn="ctr" fontAlgn="base"/>
                      <a:r>
                        <a:rPr lang="en-GB" sz="1100" b="1" dirty="0">
                          <a:solidFill>
                            <a:schemeClr val="accent2"/>
                          </a:solidFill>
                          <a:effectLst/>
                        </a:rPr>
                        <a:t>94</a:t>
                      </a:r>
                    </a:p>
                  </a:txBody>
                  <a:tcPr marL="30194" marR="30194" marT="15097" marB="15097" anchor="ctr">
                    <a:lnL w="6350" cap="flat" cmpd="sng" algn="ctr">
                      <a:solidFill>
                        <a:srgbClr val="26927F"/>
                      </a:solidFill>
                      <a:prstDash val="solid"/>
                      <a:round/>
                      <a:headEnd type="none" w="med" len="med"/>
                      <a:tailEnd type="none" w="med" len="med"/>
                    </a:lnL>
                    <a:lnR w="6350" cap="flat" cmpd="sng" algn="ctr">
                      <a:solidFill>
                        <a:srgbClr val="26927F"/>
                      </a:solidFill>
                      <a:prstDash val="solid"/>
                      <a:round/>
                      <a:headEnd type="none" w="med" len="med"/>
                      <a:tailEnd type="none" w="med" len="med"/>
                    </a:lnR>
                    <a:lnT w="6350" cap="flat" cmpd="sng" algn="ctr">
                      <a:solidFill>
                        <a:srgbClr val="26927F"/>
                      </a:solidFill>
                      <a:prstDash val="solid"/>
                      <a:round/>
                      <a:headEnd type="none" w="med" len="med"/>
                      <a:tailEnd type="none" w="med" len="med"/>
                    </a:lnT>
                    <a:lnB w="6350" cap="flat" cmpd="sng" algn="ctr">
                      <a:solidFill>
                        <a:srgbClr val="26927F"/>
                      </a:solidFill>
                      <a:prstDash val="solid"/>
                      <a:round/>
                      <a:headEnd type="none" w="med" len="med"/>
                      <a:tailEnd type="none" w="med" len="med"/>
                    </a:lnB>
                    <a:solidFill>
                      <a:schemeClr val="bg1">
                        <a:lumMod val="95000"/>
                      </a:schemeClr>
                    </a:solidFill>
                  </a:tcPr>
                </a:tc>
                <a:tc>
                  <a:txBody>
                    <a:bodyPr/>
                    <a:lstStyle/>
                    <a:p>
                      <a:pPr fontAlgn="base"/>
                      <a:r>
                        <a:rPr lang="en-GB" sz="1100">
                          <a:effectLst/>
                        </a:rPr>
                        <a:t>Shall / May</a:t>
                      </a:r>
                    </a:p>
                  </a:txBody>
                  <a:tcPr marL="30194" marR="30194" marT="15097" marB="15097" anchor="ctr">
                    <a:lnL w="6350" cap="flat" cmpd="sng" algn="ctr">
                      <a:solidFill>
                        <a:srgbClr val="26927F"/>
                      </a:solidFill>
                      <a:prstDash val="solid"/>
                      <a:round/>
                      <a:headEnd type="none" w="med" len="med"/>
                      <a:tailEnd type="none" w="med" len="med"/>
                    </a:lnL>
                    <a:lnR w="6350" cap="flat" cmpd="sng" algn="ctr">
                      <a:solidFill>
                        <a:srgbClr val="26927F"/>
                      </a:solidFill>
                      <a:prstDash val="solid"/>
                      <a:round/>
                      <a:headEnd type="none" w="med" len="med"/>
                      <a:tailEnd type="none" w="med" len="med"/>
                    </a:lnR>
                    <a:lnT w="6350" cap="flat" cmpd="sng" algn="ctr">
                      <a:solidFill>
                        <a:srgbClr val="26927F"/>
                      </a:solidFill>
                      <a:prstDash val="solid"/>
                      <a:round/>
                      <a:headEnd type="none" w="med" len="med"/>
                      <a:tailEnd type="none" w="med" len="med"/>
                    </a:lnT>
                    <a:lnB w="6350" cap="flat" cmpd="sng" algn="ctr">
                      <a:solidFill>
                        <a:srgbClr val="26927F"/>
                      </a:solidFill>
                      <a:prstDash val="solid"/>
                      <a:round/>
                      <a:headEnd type="none" w="med" len="med"/>
                      <a:tailEnd type="none" w="med" len="med"/>
                    </a:lnB>
                  </a:tcPr>
                </a:tc>
                <a:tc>
                  <a:txBody>
                    <a:bodyPr/>
                    <a:lstStyle/>
                    <a:p>
                      <a:pPr fontAlgn="base"/>
                      <a:r>
                        <a:rPr lang="en-GB" sz="1100" dirty="0">
                          <a:effectLst/>
                        </a:rPr>
                        <a:t>Report </a:t>
                      </a:r>
                      <a:r>
                        <a:rPr lang="en-GB" sz="1100" b="1" kern="1200" dirty="0">
                          <a:solidFill>
                            <a:schemeClr val="accent2"/>
                          </a:solidFill>
                          <a:effectLst/>
                          <a:latin typeface="+mn-lt"/>
                          <a:ea typeface="+mn-ea"/>
                          <a:cs typeface="+mn-cs"/>
                        </a:rPr>
                        <a:t>'with measures</a:t>
                      </a:r>
                      <a:r>
                        <a:rPr lang="en-GB" sz="1100" dirty="0">
                          <a:effectLst/>
                        </a:rPr>
                        <a:t>' projection and optionally others</a:t>
                      </a:r>
                    </a:p>
                  </a:txBody>
                  <a:tcPr marL="30194" marR="30194" marT="15097" marB="15097" anchor="ctr">
                    <a:lnL w="6350" cap="flat" cmpd="sng" algn="ctr">
                      <a:solidFill>
                        <a:srgbClr val="26927F"/>
                      </a:solidFill>
                      <a:prstDash val="solid"/>
                      <a:round/>
                      <a:headEnd type="none" w="med" len="med"/>
                      <a:tailEnd type="none" w="med" len="med"/>
                    </a:lnL>
                    <a:lnR w="6350" cap="flat" cmpd="sng" algn="ctr">
                      <a:solidFill>
                        <a:srgbClr val="26927F"/>
                      </a:solidFill>
                      <a:prstDash val="solid"/>
                      <a:round/>
                      <a:headEnd type="none" w="med" len="med"/>
                      <a:tailEnd type="none" w="med" len="med"/>
                    </a:lnR>
                    <a:lnT w="6350" cap="flat" cmpd="sng" algn="ctr">
                      <a:solidFill>
                        <a:srgbClr val="26927F"/>
                      </a:solidFill>
                      <a:prstDash val="solid"/>
                      <a:round/>
                      <a:headEnd type="none" w="med" len="med"/>
                      <a:tailEnd type="none" w="med" len="med"/>
                    </a:lnT>
                    <a:lnB w="6350" cap="flat" cmpd="sng" algn="ctr">
                      <a:solidFill>
                        <a:srgbClr val="26927F"/>
                      </a:solidFill>
                      <a:prstDash val="solid"/>
                      <a:round/>
                      <a:headEnd type="none" w="med" len="med"/>
                      <a:tailEnd type="none" w="med" len="med"/>
                    </a:lnB>
                  </a:tcPr>
                </a:tc>
                <a:extLst>
                  <a:ext uri="{0D108BD9-81ED-4DB2-BD59-A6C34878D82A}">
                    <a16:rowId xmlns:a16="http://schemas.microsoft.com/office/drawing/2014/main" val="1686171977"/>
                  </a:ext>
                </a:extLst>
              </a:tr>
              <a:tr h="321918">
                <a:tc>
                  <a:txBody>
                    <a:bodyPr/>
                    <a:lstStyle/>
                    <a:p>
                      <a:pPr algn="ctr" fontAlgn="base"/>
                      <a:r>
                        <a:rPr lang="en-GB" sz="1100" b="1" dirty="0">
                          <a:solidFill>
                            <a:schemeClr val="accent2"/>
                          </a:solidFill>
                          <a:effectLst/>
                        </a:rPr>
                        <a:t>95</a:t>
                      </a:r>
                    </a:p>
                  </a:txBody>
                  <a:tcPr marL="30194" marR="30194" marT="15097" marB="15097" anchor="ctr">
                    <a:lnL w="6350" cap="flat" cmpd="sng" algn="ctr">
                      <a:solidFill>
                        <a:srgbClr val="26927F"/>
                      </a:solidFill>
                      <a:prstDash val="solid"/>
                      <a:round/>
                      <a:headEnd type="none" w="med" len="med"/>
                      <a:tailEnd type="none" w="med" len="med"/>
                    </a:lnL>
                    <a:lnR w="6350" cap="flat" cmpd="sng" algn="ctr">
                      <a:solidFill>
                        <a:srgbClr val="26927F"/>
                      </a:solidFill>
                      <a:prstDash val="solid"/>
                      <a:round/>
                      <a:headEnd type="none" w="med" len="med"/>
                      <a:tailEnd type="none" w="med" len="med"/>
                    </a:lnR>
                    <a:lnT w="6350" cap="flat" cmpd="sng" algn="ctr">
                      <a:solidFill>
                        <a:srgbClr val="26927F"/>
                      </a:solidFill>
                      <a:prstDash val="solid"/>
                      <a:round/>
                      <a:headEnd type="none" w="med" len="med"/>
                      <a:tailEnd type="none" w="med" len="med"/>
                    </a:lnT>
                    <a:lnB w="6350" cap="flat" cmpd="sng" algn="ctr">
                      <a:solidFill>
                        <a:srgbClr val="26927F"/>
                      </a:solidFill>
                      <a:prstDash val="solid"/>
                      <a:round/>
                      <a:headEnd type="none" w="med" len="med"/>
                      <a:tailEnd type="none" w="med" len="med"/>
                    </a:lnB>
                    <a:solidFill>
                      <a:schemeClr val="bg1">
                        <a:lumMod val="95000"/>
                      </a:schemeClr>
                    </a:solidFill>
                  </a:tcPr>
                </a:tc>
                <a:tc>
                  <a:txBody>
                    <a:bodyPr/>
                    <a:lstStyle/>
                    <a:p>
                      <a:pPr fontAlgn="base"/>
                      <a:r>
                        <a:rPr lang="en-GB" sz="1100" dirty="0">
                          <a:effectLst/>
                        </a:rPr>
                        <a:t>Shall</a:t>
                      </a:r>
                    </a:p>
                  </a:txBody>
                  <a:tcPr marL="30194" marR="30194" marT="15097" marB="15097" anchor="ctr">
                    <a:lnL w="6350" cap="flat" cmpd="sng" algn="ctr">
                      <a:solidFill>
                        <a:srgbClr val="26927F"/>
                      </a:solidFill>
                      <a:prstDash val="solid"/>
                      <a:round/>
                      <a:headEnd type="none" w="med" len="med"/>
                      <a:tailEnd type="none" w="med" len="med"/>
                    </a:lnL>
                    <a:lnR w="6350" cap="flat" cmpd="sng" algn="ctr">
                      <a:solidFill>
                        <a:srgbClr val="26927F"/>
                      </a:solidFill>
                      <a:prstDash val="solid"/>
                      <a:round/>
                      <a:headEnd type="none" w="med" len="med"/>
                      <a:tailEnd type="none" w="med" len="med"/>
                    </a:lnR>
                    <a:lnT w="6350" cap="flat" cmpd="sng" algn="ctr">
                      <a:solidFill>
                        <a:srgbClr val="26927F"/>
                      </a:solidFill>
                      <a:prstDash val="solid"/>
                      <a:round/>
                      <a:headEnd type="none" w="med" len="med"/>
                      <a:tailEnd type="none" w="med" len="med"/>
                    </a:lnT>
                    <a:lnB w="6350" cap="flat" cmpd="sng" algn="ctr">
                      <a:solidFill>
                        <a:srgbClr val="26927F"/>
                      </a:solidFill>
                      <a:prstDash val="solid"/>
                      <a:round/>
                      <a:headEnd type="none" w="med" len="med"/>
                      <a:tailEnd type="none" w="med" len="med"/>
                    </a:lnB>
                  </a:tcPr>
                </a:tc>
                <a:tc>
                  <a:txBody>
                    <a:bodyPr/>
                    <a:lstStyle/>
                    <a:p>
                      <a:pPr fontAlgn="base"/>
                      <a:r>
                        <a:rPr lang="en-GB" sz="1100" dirty="0">
                          <a:effectLst/>
                        </a:rPr>
                        <a:t>Projections to start from most recent year and </a:t>
                      </a:r>
                      <a:r>
                        <a:rPr lang="en-GB" sz="1100" b="1" kern="1200" dirty="0">
                          <a:solidFill>
                            <a:schemeClr val="accent2"/>
                          </a:solidFill>
                          <a:effectLst/>
                          <a:latin typeface="+mn-lt"/>
                          <a:ea typeface="+mn-ea"/>
                          <a:cs typeface="+mn-cs"/>
                        </a:rPr>
                        <a:t>extend at least 15 years</a:t>
                      </a:r>
                      <a:r>
                        <a:rPr lang="en-GB" sz="1100" dirty="0">
                          <a:effectLst/>
                        </a:rPr>
                        <a:t>, with flexibility for developing countries</a:t>
                      </a:r>
                    </a:p>
                  </a:txBody>
                  <a:tcPr marL="30194" marR="30194" marT="15097" marB="15097" anchor="ctr">
                    <a:lnL w="6350" cap="flat" cmpd="sng" algn="ctr">
                      <a:solidFill>
                        <a:srgbClr val="26927F"/>
                      </a:solidFill>
                      <a:prstDash val="solid"/>
                      <a:round/>
                      <a:headEnd type="none" w="med" len="med"/>
                      <a:tailEnd type="none" w="med" len="med"/>
                    </a:lnL>
                    <a:lnR w="6350" cap="flat" cmpd="sng" algn="ctr">
                      <a:solidFill>
                        <a:srgbClr val="26927F"/>
                      </a:solidFill>
                      <a:prstDash val="solid"/>
                      <a:round/>
                      <a:headEnd type="none" w="med" len="med"/>
                      <a:tailEnd type="none" w="med" len="med"/>
                    </a:lnR>
                    <a:lnT w="6350" cap="flat" cmpd="sng" algn="ctr">
                      <a:solidFill>
                        <a:srgbClr val="26927F"/>
                      </a:solidFill>
                      <a:prstDash val="solid"/>
                      <a:round/>
                      <a:headEnd type="none" w="med" len="med"/>
                      <a:tailEnd type="none" w="med" len="med"/>
                    </a:lnT>
                    <a:lnB w="6350" cap="flat" cmpd="sng" algn="ctr">
                      <a:solidFill>
                        <a:srgbClr val="26927F"/>
                      </a:solidFill>
                      <a:prstDash val="solid"/>
                      <a:round/>
                      <a:headEnd type="none" w="med" len="med"/>
                      <a:tailEnd type="none" w="med" len="med"/>
                    </a:lnB>
                  </a:tcPr>
                </a:tc>
                <a:extLst>
                  <a:ext uri="{0D108BD9-81ED-4DB2-BD59-A6C34878D82A}">
                    <a16:rowId xmlns:a16="http://schemas.microsoft.com/office/drawing/2014/main" val="846053944"/>
                  </a:ext>
                </a:extLst>
              </a:tr>
              <a:tr h="321918">
                <a:tc>
                  <a:txBody>
                    <a:bodyPr/>
                    <a:lstStyle/>
                    <a:p>
                      <a:pPr algn="ctr" fontAlgn="base"/>
                      <a:r>
                        <a:rPr lang="en-GB" sz="1100" b="1" dirty="0">
                          <a:solidFill>
                            <a:schemeClr val="accent2"/>
                          </a:solidFill>
                          <a:effectLst/>
                        </a:rPr>
                        <a:t>96</a:t>
                      </a:r>
                    </a:p>
                  </a:txBody>
                  <a:tcPr marL="30194" marR="30194" marT="15097" marB="15097" anchor="ctr">
                    <a:lnL w="6350" cap="flat" cmpd="sng" algn="ctr">
                      <a:solidFill>
                        <a:srgbClr val="26927F"/>
                      </a:solidFill>
                      <a:prstDash val="solid"/>
                      <a:round/>
                      <a:headEnd type="none" w="med" len="med"/>
                      <a:tailEnd type="none" w="med" len="med"/>
                    </a:lnL>
                    <a:lnR w="6350" cap="flat" cmpd="sng" algn="ctr">
                      <a:solidFill>
                        <a:srgbClr val="26927F"/>
                      </a:solidFill>
                      <a:prstDash val="solid"/>
                      <a:round/>
                      <a:headEnd type="none" w="med" len="med"/>
                      <a:tailEnd type="none" w="med" len="med"/>
                    </a:lnR>
                    <a:lnT w="6350" cap="flat" cmpd="sng" algn="ctr">
                      <a:solidFill>
                        <a:srgbClr val="26927F"/>
                      </a:solidFill>
                      <a:prstDash val="solid"/>
                      <a:round/>
                      <a:headEnd type="none" w="med" len="med"/>
                      <a:tailEnd type="none" w="med" len="med"/>
                    </a:lnT>
                    <a:lnB w="6350" cap="flat" cmpd="sng" algn="ctr">
                      <a:solidFill>
                        <a:srgbClr val="26927F"/>
                      </a:solidFill>
                      <a:prstDash val="solid"/>
                      <a:round/>
                      <a:headEnd type="none" w="med" len="med"/>
                      <a:tailEnd type="none" w="med" len="med"/>
                    </a:lnB>
                    <a:solidFill>
                      <a:schemeClr val="bg1">
                        <a:lumMod val="95000"/>
                      </a:schemeClr>
                    </a:solidFill>
                  </a:tcPr>
                </a:tc>
                <a:tc>
                  <a:txBody>
                    <a:bodyPr/>
                    <a:lstStyle/>
                    <a:p>
                      <a:pPr fontAlgn="base"/>
                      <a:r>
                        <a:rPr lang="en-GB" sz="1100" dirty="0">
                          <a:effectLst/>
                        </a:rPr>
                        <a:t>Should</a:t>
                      </a:r>
                    </a:p>
                  </a:txBody>
                  <a:tcPr marL="30194" marR="30194" marT="15097" marB="15097" anchor="ctr">
                    <a:lnL w="6350" cap="flat" cmpd="sng" algn="ctr">
                      <a:solidFill>
                        <a:srgbClr val="26927F"/>
                      </a:solidFill>
                      <a:prstDash val="solid"/>
                      <a:round/>
                      <a:headEnd type="none" w="med" len="med"/>
                      <a:tailEnd type="none" w="med" len="med"/>
                    </a:lnL>
                    <a:lnR w="6350" cap="flat" cmpd="sng" algn="ctr">
                      <a:solidFill>
                        <a:srgbClr val="26927F"/>
                      </a:solidFill>
                      <a:prstDash val="solid"/>
                      <a:round/>
                      <a:headEnd type="none" w="med" len="med"/>
                      <a:tailEnd type="none" w="med" len="med"/>
                    </a:lnR>
                    <a:lnT w="6350" cap="flat" cmpd="sng" algn="ctr">
                      <a:solidFill>
                        <a:srgbClr val="26927F"/>
                      </a:solidFill>
                      <a:prstDash val="solid"/>
                      <a:round/>
                      <a:headEnd type="none" w="med" len="med"/>
                      <a:tailEnd type="none" w="med" len="med"/>
                    </a:lnT>
                    <a:lnB w="6350" cap="flat" cmpd="sng" algn="ctr">
                      <a:solidFill>
                        <a:srgbClr val="26927F"/>
                      </a:solidFill>
                      <a:prstDash val="solid"/>
                      <a:round/>
                      <a:headEnd type="none" w="med" len="med"/>
                      <a:tailEnd type="none" w="med" len="med"/>
                    </a:lnB>
                  </a:tcPr>
                </a:tc>
                <a:tc>
                  <a:txBody>
                    <a:bodyPr/>
                    <a:lstStyle/>
                    <a:p>
                      <a:pPr fontAlgn="base"/>
                      <a:r>
                        <a:rPr lang="en-GB" sz="1100" b="1" kern="1200" dirty="0">
                          <a:solidFill>
                            <a:schemeClr val="accent2"/>
                          </a:solidFill>
                          <a:effectLst/>
                          <a:latin typeface="+mn-lt"/>
                          <a:ea typeface="+mn-ea"/>
                          <a:cs typeface="+mn-cs"/>
                        </a:rPr>
                        <a:t>Methodology</a:t>
                      </a:r>
                      <a:r>
                        <a:rPr lang="en-GB" sz="1100" dirty="0">
                          <a:effectLst/>
                        </a:rPr>
                        <a:t> description including models, changes, assumptions, and sensitivity analysis</a:t>
                      </a:r>
                    </a:p>
                  </a:txBody>
                  <a:tcPr marL="30194" marR="30194" marT="15097" marB="15097" anchor="ctr">
                    <a:lnL w="6350" cap="flat" cmpd="sng" algn="ctr">
                      <a:solidFill>
                        <a:srgbClr val="26927F"/>
                      </a:solidFill>
                      <a:prstDash val="solid"/>
                      <a:round/>
                      <a:headEnd type="none" w="med" len="med"/>
                      <a:tailEnd type="none" w="med" len="med"/>
                    </a:lnL>
                    <a:lnR w="6350" cap="flat" cmpd="sng" algn="ctr">
                      <a:solidFill>
                        <a:srgbClr val="26927F"/>
                      </a:solidFill>
                      <a:prstDash val="solid"/>
                      <a:round/>
                      <a:headEnd type="none" w="med" len="med"/>
                      <a:tailEnd type="none" w="med" len="med"/>
                    </a:lnR>
                    <a:lnT w="6350" cap="flat" cmpd="sng" algn="ctr">
                      <a:solidFill>
                        <a:srgbClr val="26927F"/>
                      </a:solidFill>
                      <a:prstDash val="solid"/>
                      <a:round/>
                      <a:headEnd type="none" w="med" len="med"/>
                      <a:tailEnd type="none" w="med" len="med"/>
                    </a:lnT>
                    <a:lnB w="6350" cap="flat" cmpd="sng" algn="ctr">
                      <a:solidFill>
                        <a:srgbClr val="26927F"/>
                      </a:solidFill>
                      <a:prstDash val="solid"/>
                      <a:round/>
                      <a:headEnd type="none" w="med" len="med"/>
                      <a:tailEnd type="none" w="med" len="med"/>
                    </a:lnB>
                  </a:tcPr>
                </a:tc>
                <a:extLst>
                  <a:ext uri="{0D108BD9-81ED-4DB2-BD59-A6C34878D82A}">
                    <a16:rowId xmlns:a16="http://schemas.microsoft.com/office/drawing/2014/main" val="3190390636"/>
                  </a:ext>
                </a:extLst>
              </a:tr>
              <a:tr h="321918">
                <a:tc>
                  <a:txBody>
                    <a:bodyPr/>
                    <a:lstStyle/>
                    <a:p>
                      <a:pPr algn="ctr" fontAlgn="base"/>
                      <a:r>
                        <a:rPr lang="en-GB" sz="1100" b="1" dirty="0">
                          <a:solidFill>
                            <a:schemeClr val="accent2"/>
                          </a:solidFill>
                          <a:effectLst/>
                        </a:rPr>
                        <a:t>97</a:t>
                      </a:r>
                    </a:p>
                  </a:txBody>
                  <a:tcPr marL="30194" marR="30194" marT="15097" marB="15097" anchor="ctr">
                    <a:lnL w="6350" cap="flat" cmpd="sng" algn="ctr">
                      <a:solidFill>
                        <a:srgbClr val="26927F"/>
                      </a:solidFill>
                      <a:prstDash val="solid"/>
                      <a:round/>
                      <a:headEnd type="none" w="med" len="med"/>
                      <a:tailEnd type="none" w="med" len="med"/>
                    </a:lnL>
                    <a:lnR w="6350" cap="flat" cmpd="sng" algn="ctr">
                      <a:solidFill>
                        <a:srgbClr val="26927F"/>
                      </a:solidFill>
                      <a:prstDash val="solid"/>
                      <a:round/>
                      <a:headEnd type="none" w="med" len="med"/>
                      <a:tailEnd type="none" w="med" len="med"/>
                    </a:lnR>
                    <a:lnT w="6350" cap="flat" cmpd="sng" algn="ctr">
                      <a:solidFill>
                        <a:srgbClr val="26927F"/>
                      </a:solidFill>
                      <a:prstDash val="solid"/>
                      <a:round/>
                      <a:headEnd type="none" w="med" len="med"/>
                      <a:tailEnd type="none" w="med" len="med"/>
                    </a:lnT>
                    <a:lnB w="6350" cap="flat" cmpd="sng" algn="ctr">
                      <a:solidFill>
                        <a:srgbClr val="26927F"/>
                      </a:solidFill>
                      <a:prstDash val="solid"/>
                      <a:round/>
                      <a:headEnd type="none" w="med" len="med"/>
                      <a:tailEnd type="none" w="med" len="med"/>
                    </a:lnB>
                    <a:solidFill>
                      <a:schemeClr val="bg1">
                        <a:lumMod val="95000"/>
                      </a:schemeClr>
                    </a:solidFill>
                  </a:tcPr>
                </a:tc>
                <a:tc>
                  <a:txBody>
                    <a:bodyPr/>
                    <a:lstStyle/>
                    <a:p>
                      <a:pPr fontAlgn="base"/>
                      <a:r>
                        <a:rPr lang="en-GB" sz="1100" dirty="0">
                          <a:effectLst/>
                        </a:rPr>
                        <a:t>Shall</a:t>
                      </a:r>
                    </a:p>
                  </a:txBody>
                  <a:tcPr marL="30194" marR="30194" marT="15097" marB="15097" anchor="ctr">
                    <a:lnL w="6350" cap="flat" cmpd="sng" algn="ctr">
                      <a:solidFill>
                        <a:srgbClr val="26927F"/>
                      </a:solidFill>
                      <a:prstDash val="solid"/>
                      <a:round/>
                      <a:headEnd type="none" w="med" len="med"/>
                      <a:tailEnd type="none" w="med" len="med"/>
                    </a:lnL>
                    <a:lnR w="6350" cap="flat" cmpd="sng" algn="ctr">
                      <a:solidFill>
                        <a:srgbClr val="26927F"/>
                      </a:solidFill>
                      <a:prstDash val="solid"/>
                      <a:round/>
                      <a:headEnd type="none" w="med" len="med"/>
                      <a:tailEnd type="none" w="med" len="med"/>
                    </a:lnR>
                    <a:lnT w="6350" cap="flat" cmpd="sng" algn="ctr">
                      <a:solidFill>
                        <a:srgbClr val="26927F"/>
                      </a:solidFill>
                      <a:prstDash val="solid"/>
                      <a:round/>
                      <a:headEnd type="none" w="med" len="med"/>
                      <a:tailEnd type="none" w="med" len="med"/>
                    </a:lnT>
                    <a:lnB w="6350" cap="flat" cmpd="sng" algn="ctr">
                      <a:solidFill>
                        <a:srgbClr val="26927F"/>
                      </a:solidFill>
                      <a:prstDash val="solid"/>
                      <a:round/>
                      <a:headEnd type="none" w="med" len="med"/>
                      <a:tailEnd type="none" w="med" len="med"/>
                    </a:lnB>
                  </a:tcPr>
                </a:tc>
                <a:tc>
                  <a:txBody>
                    <a:bodyPr/>
                    <a:lstStyle/>
                    <a:p>
                      <a:pPr fontAlgn="base"/>
                      <a:r>
                        <a:rPr lang="en-GB" sz="1100" dirty="0">
                          <a:effectLst/>
                        </a:rPr>
                        <a:t>Provide projections of key </a:t>
                      </a:r>
                      <a:r>
                        <a:rPr lang="en-GB" sz="1100" b="1" kern="1200" dirty="0">
                          <a:solidFill>
                            <a:schemeClr val="accent2"/>
                          </a:solidFill>
                          <a:effectLst/>
                          <a:latin typeface="+mn-lt"/>
                          <a:ea typeface="+mn-ea"/>
                          <a:cs typeface="+mn-cs"/>
                        </a:rPr>
                        <a:t>indicators</a:t>
                      </a:r>
                      <a:r>
                        <a:rPr lang="en-GB" sz="1100" dirty="0">
                          <a:effectLst/>
                        </a:rPr>
                        <a:t> for NDC progress</a:t>
                      </a:r>
                    </a:p>
                  </a:txBody>
                  <a:tcPr marL="30194" marR="30194" marT="15097" marB="15097" anchor="ctr">
                    <a:lnL w="6350" cap="flat" cmpd="sng" algn="ctr">
                      <a:solidFill>
                        <a:srgbClr val="26927F"/>
                      </a:solidFill>
                      <a:prstDash val="solid"/>
                      <a:round/>
                      <a:headEnd type="none" w="med" len="med"/>
                      <a:tailEnd type="none" w="med" len="med"/>
                    </a:lnL>
                    <a:lnR w="6350" cap="flat" cmpd="sng" algn="ctr">
                      <a:solidFill>
                        <a:srgbClr val="26927F"/>
                      </a:solidFill>
                      <a:prstDash val="solid"/>
                      <a:round/>
                      <a:headEnd type="none" w="med" len="med"/>
                      <a:tailEnd type="none" w="med" len="med"/>
                    </a:lnR>
                    <a:lnT w="6350" cap="flat" cmpd="sng" algn="ctr">
                      <a:solidFill>
                        <a:srgbClr val="26927F"/>
                      </a:solidFill>
                      <a:prstDash val="solid"/>
                      <a:round/>
                      <a:headEnd type="none" w="med" len="med"/>
                      <a:tailEnd type="none" w="med" len="med"/>
                    </a:lnT>
                    <a:lnB w="6350" cap="flat" cmpd="sng" algn="ctr">
                      <a:solidFill>
                        <a:srgbClr val="26927F"/>
                      </a:solidFill>
                      <a:prstDash val="solid"/>
                      <a:round/>
                      <a:headEnd type="none" w="med" len="med"/>
                      <a:tailEnd type="none" w="med" len="med"/>
                    </a:lnB>
                  </a:tcPr>
                </a:tc>
                <a:extLst>
                  <a:ext uri="{0D108BD9-81ED-4DB2-BD59-A6C34878D82A}">
                    <a16:rowId xmlns:a16="http://schemas.microsoft.com/office/drawing/2014/main" val="2030234885"/>
                  </a:ext>
                </a:extLst>
              </a:tr>
              <a:tr h="321918">
                <a:tc>
                  <a:txBody>
                    <a:bodyPr/>
                    <a:lstStyle/>
                    <a:p>
                      <a:pPr algn="ctr" fontAlgn="base"/>
                      <a:r>
                        <a:rPr lang="en-GB" sz="1100" b="1" dirty="0">
                          <a:solidFill>
                            <a:schemeClr val="accent2"/>
                          </a:solidFill>
                          <a:effectLst/>
                        </a:rPr>
                        <a:t>98</a:t>
                      </a:r>
                    </a:p>
                  </a:txBody>
                  <a:tcPr marL="30194" marR="30194" marT="15097" marB="15097" anchor="ctr">
                    <a:lnL w="6350" cap="flat" cmpd="sng" algn="ctr">
                      <a:solidFill>
                        <a:srgbClr val="26927F"/>
                      </a:solidFill>
                      <a:prstDash val="solid"/>
                      <a:round/>
                      <a:headEnd type="none" w="med" len="med"/>
                      <a:tailEnd type="none" w="med" len="med"/>
                    </a:lnL>
                    <a:lnR w="6350" cap="flat" cmpd="sng" algn="ctr">
                      <a:solidFill>
                        <a:srgbClr val="26927F"/>
                      </a:solidFill>
                      <a:prstDash val="solid"/>
                      <a:round/>
                      <a:headEnd type="none" w="med" len="med"/>
                      <a:tailEnd type="none" w="med" len="med"/>
                    </a:lnR>
                    <a:lnT w="6350" cap="flat" cmpd="sng" algn="ctr">
                      <a:solidFill>
                        <a:srgbClr val="26927F"/>
                      </a:solidFill>
                      <a:prstDash val="solid"/>
                      <a:round/>
                      <a:headEnd type="none" w="med" len="med"/>
                      <a:tailEnd type="none" w="med" len="med"/>
                    </a:lnT>
                    <a:lnB w="6350" cap="flat" cmpd="sng" algn="ctr">
                      <a:solidFill>
                        <a:srgbClr val="26927F"/>
                      </a:solidFill>
                      <a:prstDash val="solid"/>
                      <a:round/>
                      <a:headEnd type="none" w="med" len="med"/>
                      <a:tailEnd type="none" w="med" len="med"/>
                    </a:lnB>
                    <a:solidFill>
                      <a:schemeClr val="bg1">
                        <a:lumMod val="95000"/>
                      </a:schemeClr>
                    </a:solidFill>
                  </a:tcPr>
                </a:tc>
                <a:tc>
                  <a:txBody>
                    <a:bodyPr/>
                    <a:lstStyle/>
                    <a:p>
                      <a:pPr fontAlgn="base"/>
                      <a:r>
                        <a:rPr lang="en-GB" sz="1100" dirty="0">
                          <a:effectLst/>
                        </a:rPr>
                        <a:t>Shall</a:t>
                      </a:r>
                    </a:p>
                  </a:txBody>
                  <a:tcPr marL="30194" marR="30194" marT="15097" marB="15097" anchor="ctr">
                    <a:lnL w="6350" cap="flat" cmpd="sng" algn="ctr">
                      <a:solidFill>
                        <a:srgbClr val="26927F"/>
                      </a:solidFill>
                      <a:prstDash val="solid"/>
                      <a:round/>
                      <a:headEnd type="none" w="med" len="med"/>
                      <a:tailEnd type="none" w="med" len="med"/>
                    </a:lnL>
                    <a:lnR w="6350" cap="flat" cmpd="sng" algn="ctr">
                      <a:solidFill>
                        <a:srgbClr val="26927F"/>
                      </a:solidFill>
                      <a:prstDash val="solid"/>
                      <a:round/>
                      <a:headEnd type="none" w="med" len="med"/>
                      <a:tailEnd type="none" w="med" len="med"/>
                    </a:lnR>
                    <a:lnT w="6350" cap="flat" cmpd="sng" algn="ctr">
                      <a:solidFill>
                        <a:srgbClr val="26927F"/>
                      </a:solidFill>
                      <a:prstDash val="solid"/>
                      <a:round/>
                      <a:headEnd type="none" w="med" len="med"/>
                      <a:tailEnd type="none" w="med" len="med"/>
                    </a:lnT>
                    <a:lnB w="6350" cap="flat" cmpd="sng" algn="ctr">
                      <a:solidFill>
                        <a:srgbClr val="26927F"/>
                      </a:solidFill>
                      <a:prstDash val="solid"/>
                      <a:round/>
                      <a:headEnd type="none" w="med" len="med"/>
                      <a:tailEnd type="none" w="med" len="med"/>
                    </a:lnB>
                  </a:tcPr>
                </a:tc>
                <a:tc>
                  <a:txBody>
                    <a:bodyPr/>
                    <a:lstStyle/>
                    <a:p>
                      <a:pPr fontAlgn="base"/>
                      <a:r>
                        <a:rPr lang="en-GB" sz="1100" dirty="0">
                          <a:effectLst/>
                        </a:rPr>
                        <a:t>Include </a:t>
                      </a:r>
                      <a:r>
                        <a:rPr lang="en-GB" sz="1100" b="1" kern="1200" dirty="0">
                          <a:solidFill>
                            <a:schemeClr val="accent2"/>
                          </a:solidFill>
                          <a:effectLst/>
                          <a:latin typeface="+mn-lt"/>
                          <a:ea typeface="+mn-ea"/>
                          <a:cs typeface="+mn-cs"/>
                        </a:rPr>
                        <a:t>sectoral</a:t>
                      </a:r>
                      <a:r>
                        <a:rPr lang="en-GB" sz="1100" dirty="0">
                          <a:effectLst/>
                        </a:rPr>
                        <a:t>, by </a:t>
                      </a:r>
                      <a:r>
                        <a:rPr lang="en-GB" sz="1100" b="1" kern="1200" dirty="0">
                          <a:solidFill>
                            <a:schemeClr val="accent2"/>
                          </a:solidFill>
                          <a:effectLst/>
                          <a:latin typeface="+mn-lt"/>
                          <a:ea typeface="+mn-ea"/>
                          <a:cs typeface="+mn-cs"/>
                        </a:rPr>
                        <a:t>gas</a:t>
                      </a:r>
                      <a:r>
                        <a:rPr lang="en-GB" sz="1100" dirty="0">
                          <a:effectLst/>
                        </a:rPr>
                        <a:t> and national </a:t>
                      </a:r>
                      <a:r>
                        <a:rPr lang="en-GB" sz="1100" b="1" kern="1200" dirty="0">
                          <a:solidFill>
                            <a:schemeClr val="accent2"/>
                          </a:solidFill>
                          <a:effectLst/>
                          <a:latin typeface="+mn-lt"/>
                          <a:ea typeface="+mn-ea"/>
                          <a:cs typeface="+mn-cs"/>
                        </a:rPr>
                        <a:t>total</a:t>
                      </a:r>
                      <a:r>
                        <a:rPr lang="en-GB" sz="1100" dirty="0">
                          <a:effectLst/>
                        </a:rPr>
                        <a:t> projections using a consistent metric</a:t>
                      </a:r>
                    </a:p>
                  </a:txBody>
                  <a:tcPr marL="30194" marR="30194" marT="15097" marB="15097" anchor="ctr">
                    <a:lnL w="6350" cap="flat" cmpd="sng" algn="ctr">
                      <a:solidFill>
                        <a:srgbClr val="26927F"/>
                      </a:solidFill>
                      <a:prstDash val="solid"/>
                      <a:round/>
                      <a:headEnd type="none" w="med" len="med"/>
                      <a:tailEnd type="none" w="med" len="med"/>
                    </a:lnL>
                    <a:lnR w="6350" cap="flat" cmpd="sng" algn="ctr">
                      <a:solidFill>
                        <a:srgbClr val="26927F"/>
                      </a:solidFill>
                      <a:prstDash val="solid"/>
                      <a:round/>
                      <a:headEnd type="none" w="med" len="med"/>
                      <a:tailEnd type="none" w="med" len="med"/>
                    </a:lnR>
                    <a:lnT w="6350" cap="flat" cmpd="sng" algn="ctr">
                      <a:solidFill>
                        <a:srgbClr val="26927F"/>
                      </a:solidFill>
                      <a:prstDash val="solid"/>
                      <a:round/>
                      <a:headEnd type="none" w="med" len="med"/>
                      <a:tailEnd type="none" w="med" len="med"/>
                    </a:lnT>
                    <a:lnB w="6350" cap="flat" cmpd="sng" algn="ctr">
                      <a:solidFill>
                        <a:srgbClr val="26927F"/>
                      </a:solidFill>
                      <a:prstDash val="solid"/>
                      <a:round/>
                      <a:headEnd type="none" w="med" len="med"/>
                      <a:tailEnd type="none" w="med" len="med"/>
                    </a:lnB>
                  </a:tcPr>
                </a:tc>
                <a:extLst>
                  <a:ext uri="{0D108BD9-81ED-4DB2-BD59-A6C34878D82A}">
                    <a16:rowId xmlns:a16="http://schemas.microsoft.com/office/drawing/2014/main" val="2944927923"/>
                  </a:ext>
                </a:extLst>
              </a:tr>
              <a:tr h="321918">
                <a:tc>
                  <a:txBody>
                    <a:bodyPr/>
                    <a:lstStyle/>
                    <a:p>
                      <a:pPr algn="ctr" fontAlgn="base"/>
                      <a:r>
                        <a:rPr lang="en-GB" sz="1100" b="1" dirty="0">
                          <a:solidFill>
                            <a:schemeClr val="accent2"/>
                          </a:solidFill>
                          <a:effectLst/>
                        </a:rPr>
                        <a:t>99</a:t>
                      </a:r>
                    </a:p>
                  </a:txBody>
                  <a:tcPr marL="30194" marR="30194" marT="15097" marB="15097" anchor="ctr">
                    <a:lnL w="6350" cap="flat" cmpd="sng" algn="ctr">
                      <a:solidFill>
                        <a:srgbClr val="26927F"/>
                      </a:solidFill>
                      <a:prstDash val="solid"/>
                      <a:round/>
                      <a:headEnd type="none" w="med" len="med"/>
                      <a:tailEnd type="none" w="med" len="med"/>
                    </a:lnL>
                    <a:lnR w="6350" cap="flat" cmpd="sng" algn="ctr">
                      <a:solidFill>
                        <a:srgbClr val="26927F"/>
                      </a:solidFill>
                      <a:prstDash val="solid"/>
                      <a:round/>
                      <a:headEnd type="none" w="med" len="med"/>
                      <a:tailEnd type="none" w="med" len="med"/>
                    </a:lnR>
                    <a:lnT w="6350" cap="flat" cmpd="sng" algn="ctr">
                      <a:solidFill>
                        <a:srgbClr val="26927F"/>
                      </a:solidFill>
                      <a:prstDash val="solid"/>
                      <a:round/>
                      <a:headEnd type="none" w="med" len="med"/>
                      <a:tailEnd type="none" w="med" len="med"/>
                    </a:lnT>
                    <a:lnB w="6350" cap="flat" cmpd="sng" algn="ctr">
                      <a:solidFill>
                        <a:srgbClr val="26927F"/>
                      </a:solidFill>
                      <a:prstDash val="solid"/>
                      <a:round/>
                      <a:headEnd type="none" w="med" len="med"/>
                      <a:tailEnd type="none" w="med" len="med"/>
                    </a:lnB>
                    <a:solidFill>
                      <a:schemeClr val="bg1">
                        <a:lumMod val="95000"/>
                      </a:schemeClr>
                    </a:solidFill>
                  </a:tcPr>
                </a:tc>
                <a:tc>
                  <a:txBody>
                    <a:bodyPr/>
                    <a:lstStyle/>
                    <a:p>
                      <a:pPr fontAlgn="base"/>
                      <a:r>
                        <a:rPr lang="en-GB" sz="1100" dirty="0">
                          <a:effectLst/>
                        </a:rPr>
                        <a:t>Shall</a:t>
                      </a:r>
                    </a:p>
                  </a:txBody>
                  <a:tcPr marL="30194" marR="30194" marT="15097" marB="15097" anchor="ctr">
                    <a:lnL w="6350" cap="flat" cmpd="sng" algn="ctr">
                      <a:solidFill>
                        <a:srgbClr val="26927F"/>
                      </a:solidFill>
                      <a:prstDash val="solid"/>
                      <a:round/>
                      <a:headEnd type="none" w="med" len="med"/>
                      <a:tailEnd type="none" w="med" len="med"/>
                    </a:lnL>
                    <a:lnR w="6350" cap="flat" cmpd="sng" algn="ctr">
                      <a:solidFill>
                        <a:srgbClr val="26927F"/>
                      </a:solidFill>
                      <a:prstDash val="solid"/>
                      <a:round/>
                      <a:headEnd type="none" w="med" len="med"/>
                      <a:tailEnd type="none" w="med" len="med"/>
                    </a:lnR>
                    <a:lnT w="6350" cap="flat" cmpd="sng" algn="ctr">
                      <a:solidFill>
                        <a:srgbClr val="26927F"/>
                      </a:solidFill>
                      <a:prstDash val="solid"/>
                      <a:round/>
                      <a:headEnd type="none" w="med" len="med"/>
                      <a:tailEnd type="none" w="med" len="med"/>
                    </a:lnT>
                    <a:lnB w="6350" cap="flat" cmpd="sng" algn="ctr">
                      <a:solidFill>
                        <a:srgbClr val="26927F"/>
                      </a:solidFill>
                      <a:prstDash val="solid"/>
                      <a:round/>
                      <a:headEnd type="none" w="med" len="med"/>
                      <a:tailEnd type="none" w="med" len="med"/>
                    </a:lnB>
                  </a:tcPr>
                </a:tc>
                <a:tc>
                  <a:txBody>
                    <a:bodyPr/>
                    <a:lstStyle/>
                    <a:p>
                      <a:pPr fontAlgn="base"/>
                      <a:r>
                        <a:rPr lang="en-GB" sz="1100" dirty="0">
                          <a:effectLst/>
                        </a:rPr>
                        <a:t>Present projections relative to actual inventory data</a:t>
                      </a:r>
                    </a:p>
                  </a:txBody>
                  <a:tcPr marL="30194" marR="30194" marT="15097" marB="15097" anchor="ctr">
                    <a:lnL w="6350" cap="flat" cmpd="sng" algn="ctr">
                      <a:solidFill>
                        <a:srgbClr val="26927F"/>
                      </a:solidFill>
                      <a:prstDash val="solid"/>
                      <a:round/>
                      <a:headEnd type="none" w="med" len="med"/>
                      <a:tailEnd type="none" w="med" len="med"/>
                    </a:lnL>
                    <a:lnR w="6350" cap="flat" cmpd="sng" algn="ctr">
                      <a:solidFill>
                        <a:srgbClr val="26927F"/>
                      </a:solidFill>
                      <a:prstDash val="solid"/>
                      <a:round/>
                      <a:headEnd type="none" w="med" len="med"/>
                      <a:tailEnd type="none" w="med" len="med"/>
                    </a:lnR>
                    <a:lnT w="6350" cap="flat" cmpd="sng" algn="ctr">
                      <a:solidFill>
                        <a:srgbClr val="26927F"/>
                      </a:solidFill>
                      <a:prstDash val="solid"/>
                      <a:round/>
                      <a:headEnd type="none" w="med" len="med"/>
                      <a:tailEnd type="none" w="med" len="med"/>
                    </a:lnT>
                    <a:lnB w="6350" cap="flat" cmpd="sng" algn="ctr">
                      <a:solidFill>
                        <a:srgbClr val="26927F"/>
                      </a:solidFill>
                      <a:prstDash val="solid"/>
                      <a:round/>
                      <a:headEnd type="none" w="med" len="med"/>
                      <a:tailEnd type="none" w="med" len="med"/>
                    </a:lnB>
                  </a:tcPr>
                </a:tc>
                <a:extLst>
                  <a:ext uri="{0D108BD9-81ED-4DB2-BD59-A6C34878D82A}">
                    <a16:rowId xmlns:a16="http://schemas.microsoft.com/office/drawing/2014/main" val="1764273712"/>
                  </a:ext>
                </a:extLst>
              </a:tr>
              <a:tr h="321918">
                <a:tc>
                  <a:txBody>
                    <a:bodyPr/>
                    <a:lstStyle/>
                    <a:p>
                      <a:pPr algn="ctr" fontAlgn="base"/>
                      <a:r>
                        <a:rPr lang="en-GB" sz="1100" b="1" dirty="0">
                          <a:solidFill>
                            <a:schemeClr val="accent2"/>
                          </a:solidFill>
                          <a:effectLst/>
                        </a:rPr>
                        <a:t>100</a:t>
                      </a:r>
                    </a:p>
                  </a:txBody>
                  <a:tcPr marL="30194" marR="30194" marT="15097" marB="15097" anchor="ctr">
                    <a:lnL w="6350" cap="flat" cmpd="sng" algn="ctr">
                      <a:solidFill>
                        <a:srgbClr val="26927F"/>
                      </a:solidFill>
                      <a:prstDash val="solid"/>
                      <a:round/>
                      <a:headEnd type="none" w="med" len="med"/>
                      <a:tailEnd type="none" w="med" len="med"/>
                    </a:lnL>
                    <a:lnR w="6350" cap="flat" cmpd="sng" algn="ctr">
                      <a:solidFill>
                        <a:srgbClr val="26927F"/>
                      </a:solidFill>
                      <a:prstDash val="solid"/>
                      <a:round/>
                      <a:headEnd type="none" w="med" len="med"/>
                      <a:tailEnd type="none" w="med" len="med"/>
                    </a:lnR>
                    <a:lnT w="6350" cap="flat" cmpd="sng" algn="ctr">
                      <a:solidFill>
                        <a:srgbClr val="26927F"/>
                      </a:solidFill>
                      <a:prstDash val="solid"/>
                      <a:round/>
                      <a:headEnd type="none" w="med" len="med"/>
                      <a:tailEnd type="none" w="med" len="med"/>
                    </a:lnT>
                    <a:lnB w="6350" cap="flat" cmpd="sng" algn="ctr">
                      <a:solidFill>
                        <a:srgbClr val="26927F"/>
                      </a:solidFill>
                      <a:prstDash val="solid"/>
                      <a:round/>
                      <a:headEnd type="none" w="med" len="med"/>
                      <a:tailEnd type="none" w="med" len="med"/>
                    </a:lnB>
                    <a:solidFill>
                      <a:schemeClr val="bg1">
                        <a:lumMod val="95000"/>
                      </a:schemeClr>
                    </a:solidFill>
                  </a:tcPr>
                </a:tc>
                <a:tc>
                  <a:txBody>
                    <a:bodyPr/>
                    <a:lstStyle/>
                    <a:p>
                      <a:pPr fontAlgn="base"/>
                      <a:r>
                        <a:rPr lang="en-GB" sz="1100" dirty="0">
                          <a:effectLst/>
                        </a:rPr>
                        <a:t>Shall</a:t>
                      </a:r>
                    </a:p>
                  </a:txBody>
                  <a:tcPr marL="30194" marR="30194" marT="15097" marB="15097" anchor="ctr">
                    <a:lnL w="6350" cap="flat" cmpd="sng" algn="ctr">
                      <a:solidFill>
                        <a:srgbClr val="26927F"/>
                      </a:solidFill>
                      <a:prstDash val="solid"/>
                      <a:round/>
                      <a:headEnd type="none" w="med" len="med"/>
                      <a:tailEnd type="none" w="med" len="med"/>
                    </a:lnL>
                    <a:lnR w="6350" cap="flat" cmpd="sng" algn="ctr">
                      <a:solidFill>
                        <a:srgbClr val="26927F"/>
                      </a:solidFill>
                      <a:prstDash val="solid"/>
                      <a:round/>
                      <a:headEnd type="none" w="med" len="med"/>
                      <a:tailEnd type="none" w="med" len="med"/>
                    </a:lnR>
                    <a:lnT w="6350" cap="flat" cmpd="sng" algn="ctr">
                      <a:solidFill>
                        <a:srgbClr val="26927F"/>
                      </a:solidFill>
                      <a:prstDash val="solid"/>
                      <a:round/>
                      <a:headEnd type="none" w="med" len="med"/>
                      <a:tailEnd type="none" w="med" len="med"/>
                    </a:lnT>
                    <a:lnB w="6350" cap="flat" cmpd="sng" algn="ctr">
                      <a:solidFill>
                        <a:srgbClr val="26927F"/>
                      </a:solidFill>
                      <a:prstDash val="solid"/>
                      <a:round/>
                      <a:headEnd type="none" w="med" len="med"/>
                      <a:tailEnd type="none" w="med" len="med"/>
                    </a:lnB>
                  </a:tcPr>
                </a:tc>
                <a:tc>
                  <a:txBody>
                    <a:bodyPr/>
                    <a:lstStyle/>
                    <a:p>
                      <a:pPr fontAlgn="base"/>
                      <a:r>
                        <a:rPr lang="en-GB" sz="1100" dirty="0">
                          <a:effectLst/>
                        </a:rPr>
                        <a:t>Provide emission projections with and without LULUCF</a:t>
                      </a:r>
                    </a:p>
                  </a:txBody>
                  <a:tcPr marL="30194" marR="30194" marT="15097" marB="15097" anchor="ctr">
                    <a:lnL w="6350" cap="flat" cmpd="sng" algn="ctr">
                      <a:solidFill>
                        <a:srgbClr val="26927F"/>
                      </a:solidFill>
                      <a:prstDash val="solid"/>
                      <a:round/>
                      <a:headEnd type="none" w="med" len="med"/>
                      <a:tailEnd type="none" w="med" len="med"/>
                    </a:lnL>
                    <a:lnR w="6350" cap="flat" cmpd="sng" algn="ctr">
                      <a:solidFill>
                        <a:srgbClr val="26927F"/>
                      </a:solidFill>
                      <a:prstDash val="solid"/>
                      <a:round/>
                      <a:headEnd type="none" w="med" len="med"/>
                      <a:tailEnd type="none" w="med" len="med"/>
                    </a:lnR>
                    <a:lnT w="6350" cap="flat" cmpd="sng" algn="ctr">
                      <a:solidFill>
                        <a:srgbClr val="26927F"/>
                      </a:solidFill>
                      <a:prstDash val="solid"/>
                      <a:round/>
                      <a:headEnd type="none" w="med" len="med"/>
                      <a:tailEnd type="none" w="med" len="med"/>
                    </a:lnT>
                    <a:lnB w="6350" cap="flat" cmpd="sng" algn="ctr">
                      <a:solidFill>
                        <a:srgbClr val="26927F"/>
                      </a:solidFill>
                      <a:prstDash val="solid"/>
                      <a:round/>
                      <a:headEnd type="none" w="med" len="med"/>
                      <a:tailEnd type="none" w="med" len="med"/>
                    </a:lnB>
                  </a:tcPr>
                </a:tc>
                <a:extLst>
                  <a:ext uri="{0D108BD9-81ED-4DB2-BD59-A6C34878D82A}">
                    <a16:rowId xmlns:a16="http://schemas.microsoft.com/office/drawing/2014/main" val="1958035465"/>
                  </a:ext>
                </a:extLst>
              </a:tr>
              <a:tr h="321918">
                <a:tc>
                  <a:txBody>
                    <a:bodyPr/>
                    <a:lstStyle/>
                    <a:p>
                      <a:pPr algn="ctr" fontAlgn="base"/>
                      <a:r>
                        <a:rPr lang="en-GB" sz="1100" b="1" dirty="0">
                          <a:solidFill>
                            <a:schemeClr val="accent2"/>
                          </a:solidFill>
                          <a:effectLst/>
                        </a:rPr>
                        <a:t>101</a:t>
                      </a:r>
                    </a:p>
                  </a:txBody>
                  <a:tcPr marL="30194" marR="30194" marT="15097" marB="15097" anchor="ctr">
                    <a:lnL w="6350" cap="flat" cmpd="sng" algn="ctr">
                      <a:solidFill>
                        <a:srgbClr val="26927F"/>
                      </a:solidFill>
                      <a:prstDash val="solid"/>
                      <a:round/>
                      <a:headEnd type="none" w="med" len="med"/>
                      <a:tailEnd type="none" w="med" len="med"/>
                    </a:lnL>
                    <a:lnR w="6350" cap="flat" cmpd="sng" algn="ctr">
                      <a:solidFill>
                        <a:srgbClr val="26927F"/>
                      </a:solidFill>
                      <a:prstDash val="solid"/>
                      <a:round/>
                      <a:headEnd type="none" w="med" len="med"/>
                      <a:tailEnd type="none" w="med" len="med"/>
                    </a:lnR>
                    <a:lnT w="6350" cap="flat" cmpd="sng" algn="ctr">
                      <a:solidFill>
                        <a:srgbClr val="26927F"/>
                      </a:solidFill>
                      <a:prstDash val="solid"/>
                      <a:round/>
                      <a:headEnd type="none" w="med" len="med"/>
                      <a:tailEnd type="none" w="med" len="med"/>
                    </a:lnT>
                    <a:lnB w="6350" cap="flat" cmpd="sng" algn="ctr">
                      <a:solidFill>
                        <a:srgbClr val="26927F"/>
                      </a:solidFill>
                      <a:prstDash val="solid"/>
                      <a:round/>
                      <a:headEnd type="none" w="med" len="med"/>
                      <a:tailEnd type="none" w="med" len="med"/>
                    </a:lnB>
                    <a:solidFill>
                      <a:schemeClr val="bg1">
                        <a:lumMod val="95000"/>
                      </a:schemeClr>
                    </a:solidFill>
                  </a:tcPr>
                </a:tc>
                <a:tc>
                  <a:txBody>
                    <a:bodyPr/>
                    <a:lstStyle/>
                    <a:p>
                      <a:pPr fontAlgn="base"/>
                      <a:r>
                        <a:rPr lang="en-GB" sz="1100" dirty="0">
                          <a:effectLst/>
                        </a:rPr>
                        <a:t>Shall</a:t>
                      </a:r>
                    </a:p>
                  </a:txBody>
                  <a:tcPr marL="30194" marR="30194" marT="15097" marB="15097" anchor="ctr">
                    <a:lnL w="6350" cap="flat" cmpd="sng" algn="ctr">
                      <a:solidFill>
                        <a:srgbClr val="26927F"/>
                      </a:solidFill>
                      <a:prstDash val="solid"/>
                      <a:round/>
                      <a:headEnd type="none" w="med" len="med"/>
                      <a:tailEnd type="none" w="med" len="med"/>
                    </a:lnL>
                    <a:lnR w="6350" cap="flat" cmpd="sng" algn="ctr">
                      <a:solidFill>
                        <a:srgbClr val="26927F"/>
                      </a:solidFill>
                      <a:prstDash val="solid"/>
                      <a:round/>
                      <a:headEnd type="none" w="med" len="med"/>
                      <a:tailEnd type="none" w="med" len="med"/>
                    </a:lnR>
                    <a:lnT w="6350" cap="flat" cmpd="sng" algn="ctr">
                      <a:solidFill>
                        <a:srgbClr val="26927F"/>
                      </a:solidFill>
                      <a:prstDash val="solid"/>
                      <a:round/>
                      <a:headEnd type="none" w="med" len="med"/>
                      <a:tailEnd type="none" w="med" len="med"/>
                    </a:lnT>
                    <a:lnB w="6350" cap="flat" cmpd="sng" algn="ctr">
                      <a:solidFill>
                        <a:srgbClr val="26927F"/>
                      </a:solidFill>
                      <a:prstDash val="solid"/>
                      <a:round/>
                      <a:headEnd type="none" w="med" len="med"/>
                      <a:tailEnd type="none" w="med" len="med"/>
                    </a:lnB>
                  </a:tcPr>
                </a:tc>
                <a:tc>
                  <a:txBody>
                    <a:bodyPr/>
                    <a:lstStyle/>
                    <a:p>
                      <a:pPr fontAlgn="base"/>
                      <a:r>
                        <a:rPr lang="en-GB" sz="1100" dirty="0">
                          <a:effectLst/>
                        </a:rPr>
                        <a:t>Present projections in graphical and tabular formats</a:t>
                      </a:r>
                    </a:p>
                  </a:txBody>
                  <a:tcPr marL="30194" marR="30194" marT="15097" marB="15097" anchor="ctr">
                    <a:lnL w="6350" cap="flat" cmpd="sng" algn="ctr">
                      <a:solidFill>
                        <a:srgbClr val="26927F"/>
                      </a:solidFill>
                      <a:prstDash val="solid"/>
                      <a:round/>
                      <a:headEnd type="none" w="med" len="med"/>
                      <a:tailEnd type="none" w="med" len="med"/>
                    </a:lnL>
                    <a:lnR w="6350" cap="flat" cmpd="sng" algn="ctr">
                      <a:solidFill>
                        <a:srgbClr val="26927F"/>
                      </a:solidFill>
                      <a:prstDash val="solid"/>
                      <a:round/>
                      <a:headEnd type="none" w="med" len="med"/>
                      <a:tailEnd type="none" w="med" len="med"/>
                    </a:lnR>
                    <a:lnT w="6350" cap="flat" cmpd="sng" algn="ctr">
                      <a:solidFill>
                        <a:srgbClr val="26927F"/>
                      </a:solidFill>
                      <a:prstDash val="solid"/>
                      <a:round/>
                      <a:headEnd type="none" w="med" len="med"/>
                      <a:tailEnd type="none" w="med" len="med"/>
                    </a:lnT>
                    <a:lnB w="6350" cap="flat" cmpd="sng" algn="ctr">
                      <a:solidFill>
                        <a:srgbClr val="26927F"/>
                      </a:solidFill>
                      <a:prstDash val="solid"/>
                      <a:round/>
                      <a:headEnd type="none" w="med" len="med"/>
                      <a:tailEnd type="none" w="med" len="med"/>
                    </a:lnB>
                  </a:tcPr>
                </a:tc>
                <a:extLst>
                  <a:ext uri="{0D108BD9-81ED-4DB2-BD59-A6C34878D82A}">
                    <a16:rowId xmlns:a16="http://schemas.microsoft.com/office/drawing/2014/main" val="2097276217"/>
                  </a:ext>
                </a:extLst>
              </a:tr>
            </a:tbl>
          </a:graphicData>
        </a:graphic>
      </p:graphicFrame>
    </p:spTree>
    <p:extLst>
      <p:ext uri="{BB962C8B-B14F-4D97-AF65-F5344CB8AC3E}">
        <p14:creationId xmlns:p14="http://schemas.microsoft.com/office/powerpoint/2010/main" val="32012688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26C2A73-2FB1-4E22-EFAA-36F935C31B25}"/>
              </a:ext>
            </a:extLst>
          </p:cNvPr>
          <p:cNvSpPr>
            <a:spLocks noGrp="1"/>
          </p:cNvSpPr>
          <p:nvPr>
            <p:ph type="title"/>
          </p:nvPr>
        </p:nvSpPr>
        <p:spPr>
          <a:xfrm>
            <a:off x="628650" y="942693"/>
            <a:ext cx="7886700" cy="446628"/>
          </a:xfrm>
        </p:spPr>
        <p:txBody>
          <a:bodyPr>
            <a:normAutofit/>
          </a:bodyPr>
          <a:lstStyle/>
          <a:p>
            <a:r>
              <a:rPr lang="en-US" dirty="0">
                <a:solidFill>
                  <a:srgbClr val="22B198"/>
                </a:solidFill>
              </a:rPr>
              <a:t>Reporting projections under the ETF</a:t>
            </a:r>
            <a:endParaRPr lang="en-GB" dirty="0"/>
          </a:p>
        </p:txBody>
      </p:sp>
      <p:graphicFrame>
        <p:nvGraphicFramePr>
          <p:cNvPr id="7" name="Content Placeholder 6">
            <a:extLst>
              <a:ext uri="{FF2B5EF4-FFF2-40B4-BE49-F238E27FC236}">
                <a16:creationId xmlns:a16="http://schemas.microsoft.com/office/drawing/2014/main" id="{3AB72A0F-BC0A-A97F-1D3A-A44BCBE224D4}"/>
              </a:ext>
            </a:extLst>
          </p:cNvPr>
          <p:cNvGraphicFramePr>
            <a:graphicFrameLocks noGrp="1"/>
          </p:cNvGraphicFramePr>
          <p:nvPr>
            <p:ph idx="1"/>
            <p:extLst>
              <p:ext uri="{D42A27DB-BD31-4B8C-83A1-F6EECF244321}">
                <p14:modId xmlns:p14="http://schemas.microsoft.com/office/powerpoint/2010/main" val="2774877273"/>
              </p:ext>
            </p:extLst>
          </p:nvPr>
        </p:nvGraphicFramePr>
        <p:xfrm>
          <a:off x="307458" y="1444662"/>
          <a:ext cx="8521582" cy="3523579"/>
        </p:xfrm>
        <a:graphic>
          <a:graphicData uri="http://schemas.openxmlformats.org/drawingml/2006/table">
            <a:tbl>
              <a:tblPr>
                <a:tableStyleId>{9DCAF9ED-07DC-4A11-8D7F-57B35C25682E}</a:tableStyleId>
              </a:tblPr>
              <a:tblGrid>
                <a:gridCol w="553402">
                  <a:extLst>
                    <a:ext uri="{9D8B030D-6E8A-4147-A177-3AD203B41FA5}">
                      <a16:colId xmlns:a16="http://schemas.microsoft.com/office/drawing/2014/main" val="2529374476"/>
                    </a:ext>
                  </a:extLst>
                </a:gridCol>
                <a:gridCol w="910193">
                  <a:extLst>
                    <a:ext uri="{9D8B030D-6E8A-4147-A177-3AD203B41FA5}">
                      <a16:colId xmlns:a16="http://schemas.microsoft.com/office/drawing/2014/main" val="2625768806"/>
                    </a:ext>
                  </a:extLst>
                </a:gridCol>
                <a:gridCol w="7057987">
                  <a:extLst>
                    <a:ext uri="{9D8B030D-6E8A-4147-A177-3AD203B41FA5}">
                      <a16:colId xmlns:a16="http://schemas.microsoft.com/office/drawing/2014/main" val="2405063976"/>
                    </a:ext>
                  </a:extLst>
                </a:gridCol>
              </a:tblGrid>
              <a:tr h="393091">
                <a:tc>
                  <a:txBody>
                    <a:bodyPr/>
                    <a:lstStyle/>
                    <a:p>
                      <a:pPr marL="36000" algn="ctr" fontAlgn="b">
                        <a:spcBef>
                          <a:spcPts val="0"/>
                        </a:spcBef>
                      </a:pPr>
                      <a:r>
                        <a:rPr lang="en-GB" sz="1100" b="1" dirty="0">
                          <a:solidFill>
                            <a:schemeClr val="bg1"/>
                          </a:solidFill>
                          <a:effectLst/>
                        </a:rPr>
                        <a:t>Para MPGs</a:t>
                      </a:r>
                    </a:p>
                  </a:txBody>
                  <a:tcPr marL="30194" marR="30194" marT="15097" marB="15097" anchor="ctr">
                    <a:lnL w="6350" cap="flat" cmpd="sng" algn="ctr">
                      <a:solidFill>
                        <a:srgbClr val="26927F"/>
                      </a:solidFill>
                      <a:prstDash val="solid"/>
                      <a:round/>
                      <a:headEnd type="none" w="med" len="med"/>
                      <a:tailEnd type="none" w="med" len="med"/>
                    </a:lnL>
                    <a:lnR w="6350" cap="flat" cmpd="sng" algn="ctr">
                      <a:solidFill>
                        <a:srgbClr val="26927F"/>
                      </a:solidFill>
                      <a:prstDash val="solid"/>
                      <a:round/>
                      <a:headEnd type="none" w="med" len="med"/>
                      <a:tailEnd type="none" w="med" len="med"/>
                    </a:lnR>
                    <a:lnT w="6350" cap="flat" cmpd="sng" algn="ctr">
                      <a:solidFill>
                        <a:srgbClr val="26927F"/>
                      </a:solidFill>
                      <a:prstDash val="solid"/>
                      <a:round/>
                      <a:headEnd type="none" w="med" len="med"/>
                      <a:tailEnd type="none" w="med" len="med"/>
                    </a:lnT>
                    <a:lnB w="6350" cap="flat" cmpd="sng" algn="ctr">
                      <a:solidFill>
                        <a:srgbClr val="26927F"/>
                      </a:solidFill>
                      <a:prstDash val="solid"/>
                      <a:round/>
                      <a:headEnd type="none" w="med" len="med"/>
                      <a:tailEnd type="none" w="med" len="med"/>
                    </a:lnB>
                    <a:solidFill>
                      <a:schemeClr val="accent2"/>
                    </a:solidFill>
                  </a:tcPr>
                </a:tc>
                <a:tc>
                  <a:txBody>
                    <a:bodyPr/>
                    <a:lstStyle/>
                    <a:p>
                      <a:pPr marL="36000" algn="l" fontAlgn="b">
                        <a:spcBef>
                          <a:spcPts val="0"/>
                        </a:spcBef>
                      </a:pPr>
                      <a:r>
                        <a:rPr lang="en-GB" sz="1100" b="1" dirty="0">
                          <a:solidFill>
                            <a:schemeClr val="bg1"/>
                          </a:solidFill>
                          <a:effectLst/>
                        </a:rPr>
                        <a:t>Type</a:t>
                      </a:r>
                    </a:p>
                  </a:txBody>
                  <a:tcPr marL="30194" marR="30194" marT="15097" marB="15097" anchor="ctr">
                    <a:lnL w="6350" cap="flat" cmpd="sng" algn="ctr">
                      <a:solidFill>
                        <a:srgbClr val="26927F"/>
                      </a:solidFill>
                      <a:prstDash val="solid"/>
                      <a:round/>
                      <a:headEnd type="none" w="med" len="med"/>
                      <a:tailEnd type="none" w="med" len="med"/>
                    </a:lnL>
                    <a:lnR w="6350" cap="flat" cmpd="sng" algn="ctr">
                      <a:solidFill>
                        <a:srgbClr val="26927F"/>
                      </a:solidFill>
                      <a:prstDash val="solid"/>
                      <a:round/>
                      <a:headEnd type="none" w="med" len="med"/>
                      <a:tailEnd type="none" w="med" len="med"/>
                    </a:lnR>
                    <a:lnT w="6350" cap="flat" cmpd="sng" algn="ctr">
                      <a:solidFill>
                        <a:srgbClr val="26927F"/>
                      </a:solidFill>
                      <a:prstDash val="solid"/>
                      <a:round/>
                      <a:headEnd type="none" w="med" len="med"/>
                      <a:tailEnd type="none" w="med" len="med"/>
                    </a:lnT>
                    <a:lnB w="6350" cap="flat" cmpd="sng" algn="ctr">
                      <a:solidFill>
                        <a:srgbClr val="26927F"/>
                      </a:solidFill>
                      <a:prstDash val="solid"/>
                      <a:round/>
                      <a:headEnd type="none" w="med" len="med"/>
                      <a:tailEnd type="none" w="med" len="med"/>
                    </a:lnB>
                    <a:solidFill>
                      <a:schemeClr val="accent2"/>
                    </a:solidFill>
                  </a:tcPr>
                </a:tc>
                <a:tc>
                  <a:txBody>
                    <a:bodyPr/>
                    <a:lstStyle/>
                    <a:p>
                      <a:pPr marL="36000" algn="l" fontAlgn="b">
                        <a:spcBef>
                          <a:spcPts val="0"/>
                        </a:spcBef>
                      </a:pPr>
                      <a:r>
                        <a:rPr lang="en-GB" sz="1100" b="1" dirty="0">
                          <a:solidFill>
                            <a:schemeClr val="bg1"/>
                          </a:solidFill>
                          <a:effectLst/>
                        </a:rPr>
                        <a:t>Requirement</a:t>
                      </a:r>
                    </a:p>
                  </a:txBody>
                  <a:tcPr marL="30194" marR="30194" marT="15097" marB="15097" anchor="ctr">
                    <a:lnL w="6350" cap="flat" cmpd="sng" algn="ctr">
                      <a:solidFill>
                        <a:srgbClr val="26927F"/>
                      </a:solidFill>
                      <a:prstDash val="solid"/>
                      <a:round/>
                      <a:headEnd type="none" w="med" len="med"/>
                      <a:tailEnd type="none" w="med" len="med"/>
                    </a:lnL>
                    <a:lnR w="6350" cap="flat" cmpd="sng" algn="ctr">
                      <a:solidFill>
                        <a:srgbClr val="26927F"/>
                      </a:solidFill>
                      <a:prstDash val="solid"/>
                      <a:round/>
                      <a:headEnd type="none" w="med" len="med"/>
                      <a:tailEnd type="none" w="med" len="med"/>
                    </a:lnR>
                    <a:lnT w="6350" cap="flat" cmpd="sng" algn="ctr">
                      <a:solidFill>
                        <a:srgbClr val="26927F"/>
                      </a:solidFill>
                      <a:prstDash val="solid"/>
                      <a:round/>
                      <a:headEnd type="none" w="med" len="med"/>
                      <a:tailEnd type="none" w="med" len="med"/>
                    </a:lnT>
                    <a:lnB w="6350" cap="flat" cmpd="sng" algn="ctr">
                      <a:solidFill>
                        <a:srgbClr val="26927F"/>
                      </a:solidFill>
                      <a:prstDash val="solid"/>
                      <a:round/>
                      <a:headEnd type="none" w="med" len="med"/>
                      <a:tailEnd type="none" w="med" len="med"/>
                    </a:lnB>
                    <a:solidFill>
                      <a:schemeClr val="accent2"/>
                    </a:solidFill>
                  </a:tcPr>
                </a:tc>
                <a:extLst>
                  <a:ext uri="{0D108BD9-81ED-4DB2-BD59-A6C34878D82A}">
                    <a16:rowId xmlns:a16="http://schemas.microsoft.com/office/drawing/2014/main" val="246299089"/>
                  </a:ext>
                </a:extLst>
              </a:tr>
              <a:tr h="393091">
                <a:tc>
                  <a:txBody>
                    <a:bodyPr/>
                    <a:lstStyle/>
                    <a:p>
                      <a:pPr marL="36000" algn="ctr" fontAlgn="base">
                        <a:spcBef>
                          <a:spcPts val="0"/>
                        </a:spcBef>
                      </a:pPr>
                      <a:r>
                        <a:rPr lang="en-GB" sz="1100" b="1" dirty="0">
                          <a:solidFill>
                            <a:schemeClr val="accent2"/>
                          </a:solidFill>
                          <a:effectLst/>
                        </a:rPr>
                        <a:t>92</a:t>
                      </a:r>
                    </a:p>
                  </a:txBody>
                  <a:tcPr marL="30194" marR="30194" marT="15097" marB="15097" anchor="ctr">
                    <a:lnL w="6350" cap="flat" cmpd="sng" algn="ctr">
                      <a:solidFill>
                        <a:srgbClr val="26927F"/>
                      </a:solidFill>
                      <a:prstDash val="solid"/>
                      <a:round/>
                      <a:headEnd type="none" w="med" len="med"/>
                      <a:tailEnd type="none" w="med" len="med"/>
                    </a:lnL>
                    <a:lnR w="6350" cap="flat" cmpd="sng" algn="ctr">
                      <a:solidFill>
                        <a:srgbClr val="26927F"/>
                      </a:solidFill>
                      <a:prstDash val="solid"/>
                      <a:round/>
                      <a:headEnd type="none" w="med" len="med"/>
                      <a:tailEnd type="none" w="med" len="med"/>
                    </a:lnR>
                    <a:lnT w="6350" cap="flat" cmpd="sng" algn="ctr">
                      <a:solidFill>
                        <a:srgbClr val="26927F"/>
                      </a:solidFill>
                      <a:prstDash val="solid"/>
                      <a:round/>
                      <a:headEnd type="none" w="med" len="med"/>
                      <a:tailEnd type="none" w="med" len="med"/>
                    </a:lnT>
                    <a:lnB w="6350" cap="flat" cmpd="sng" algn="ctr">
                      <a:solidFill>
                        <a:srgbClr val="26927F"/>
                      </a:solidFill>
                      <a:prstDash val="solid"/>
                      <a:round/>
                      <a:headEnd type="none" w="med" len="med"/>
                      <a:tailEnd type="none" w="med" len="med"/>
                    </a:lnB>
                    <a:solidFill>
                      <a:schemeClr val="bg1">
                        <a:lumMod val="95000"/>
                      </a:schemeClr>
                    </a:solidFill>
                  </a:tcPr>
                </a:tc>
                <a:tc>
                  <a:txBody>
                    <a:bodyPr/>
                    <a:lstStyle/>
                    <a:p>
                      <a:pPr marL="36000" algn="l" fontAlgn="base">
                        <a:spcBef>
                          <a:spcPts val="0"/>
                        </a:spcBef>
                      </a:pPr>
                      <a:r>
                        <a:rPr lang="en-GB" sz="1100" dirty="0">
                          <a:effectLst/>
                        </a:rPr>
                        <a:t>Shall / Encouraged</a:t>
                      </a:r>
                    </a:p>
                  </a:txBody>
                  <a:tcPr marL="30194" marR="30194" marT="15097" marB="15097" anchor="ctr">
                    <a:lnL w="6350" cap="flat" cmpd="sng" algn="ctr">
                      <a:solidFill>
                        <a:srgbClr val="26927F"/>
                      </a:solidFill>
                      <a:prstDash val="solid"/>
                      <a:round/>
                      <a:headEnd type="none" w="med" len="med"/>
                      <a:tailEnd type="none" w="med" len="med"/>
                    </a:lnL>
                    <a:lnR w="6350" cap="flat" cmpd="sng" algn="ctr">
                      <a:solidFill>
                        <a:srgbClr val="26927F"/>
                      </a:solidFill>
                      <a:prstDash val="solid"/>
                      <a:round/>
                      <a:headEnd type="none" w="med" len="med"/>
                      <a:tailEnd type="none" w="med" len="med"/>
                    </a:lnR>
                    <a:lnT w="6350" cap="flat" cmpd="sng" algn="ctr">
                      <a:solidFill>
                        <a:srgbClr val="26927F"/>
                      </a:solidFill>
                      <a:prstDash val="solid"/>
                      <a:round/>
                      <a:headEnd type="none" w="med" len="med"/>
                      <a:tailEnd type="none" w="med" len="med"/>
                    </a:lnT>
                    <a:lnB w="6350" cap="flat" cmpd="sng" algn="ctr">
                      <a:solidFill>
                        <a:srgbClr val="26927F"/>
                      </a:solidFill>
                      <a:prstDash val="solid"/>
                      <a:round/>
                      <a:headEnd type="none" w="med" len="med"/>
                      <a:tailEnd type="none" w="med" len="med"/>
                    </a:lnB>
                  </a:tcPr>
                </a:tc>
                <a:tc>
                  <a:txBody>
                    <a:bodyPr/>
                    <a:lstStyle/>
                    <a:p>
                      <a:pPr marL="36000" algn="l" fontAlgn="b">
                        <a:spcBef>
                          <a:spcPts val="0"/>
                        </a:spcBef>
                      </a:pPr>
                      <a:r>
                        <a:rPr lang="en-GB" sz="1100" kern="1200" dirty="0">
                          <a:solidFill>
                            <a:schemeClr val="dk1"/>
                          </a:solidFill>
                          <a:effectLst/>
                          <a:latin typeface="+mn-lt"/>
                          <a:ea typeface="+mn-ea"/>
                          <a:cs typeface="+mn-cs"/>
                        </a:rPr>
                        <a:t>Each Party shall report projections pursuant to paragraphs 93–101 below</a:t>
                      </a:r>
                    </a:p>
                  </a:txBody>
                  <a:tcPr marL="7620" marR="7620" marT="7620" marB="0" anchor="ctr">
                    <a:lnL w="6350" cap="flat" cmpd="sng" algn="ctr">
                      <a:solidFill>
                        <a:srgbClr val="26927F"/>
                      </a:solidFill>
                      <a:prstDash val="solid"/>
                      <a:round/>
                      <a:headEnd type="none" w="med" len="med"/>
                      <a:tailEnd type="none" w="med" len="med"/>
                    </a:lnL>
                    <a:lnR w="6350" cap="flat" cmpd="sng" algn="ctr">
                      <a:solidFill>
                        <a:srgbClr val="26927F"/>
                      </a:solidFill>
                      <a:prstDash val="solid"/>
                      <a:round/>
                      <a:headEnd type="none" w="med" len="med"/>
                      <a:tailEnd type="none" w="med" len="med"/>
                    </a:lnR>
                    <a:lnT w="6350" cap="flat" cmpd="sng" algn="ctr">
                      <a:solidFill>
                        <a:srgbClr val="26927F"/>
                      </a:solidFill>
                      <a:prstDash val="solid"/>
                      <a:round/>
                      <a:headEnd type="none" w="med" len="med"/>
                      <a:tailEnd type="none" w="med" len="med"/>
                    </a:lnT>
                    <a:lnB w="6350" cap="flat" cmpd="sng" algn="ctr">
                      <a:solidFill>
                        <a:srgbClr val="26927F"/>
                      </a:solidFill>
                      <a:prstDash val="solid"/>
                      <a:round/>
                      <a:headEnd type="none" w="med" len="med"/>
                      <a:tailEnd type="none" w="med" len="med"/>
                    </a:lnB>
                  </a:tcPr>
                </a:tc>
                <a:extLst>
                  <a:ext uri="{0D108BD9-81ED-4DB2-BD59-A6C34878D82A}">
                    <a16:rowId xmlns:a16="http://schemas.microsoft.com/office/drawing/2014/main" val="3089624210"/>
                  </a:ext>
                </a:extLst>
              </a:tr>
              <a:tr h="368811">
                <a:tc>
                  <a:txBody>
                    <a:bodyPr/>
                    <a:lstStyle/>
                    <a:p>
                      <a:pPr marL="36000" algn="ctr" fontAlgn="base">
                        <a:spcBef>
                          <a:spcPts val="0"/>
                        </a:spcBef>
                      </a:pPr>
                      <a:r>
                        <a:rPr lang="en-GB" sz="1100" b="1" dirty="0">
                          <a:solidFill>
                            <a:schemeClr val="accent2"/>
                          </a:solidFill>
                          <a:effectLst/>
                        </a:rPr>
                        <a:t>93</a:t>
                      </a:r>
                    </a:p>
                  </a:txBody>
                  <a:tcPr marL="30194" marR="30194" marT="15097" marB="15097" anchor="ctr">
                    <a:lnL w="6350" cap="flat" cmpd="sng" algn="ctr">
                      <a:solidFill>
                        <a:srgbClr val="26927F"/>
                      </a:solidFill>
                      <a:prstDash val="solid"/>
                      <a:round/>
                      <a:headEnd type="none" w="med" len="med"/>
                      <a:tailEnd type="none" w="med" len="med"/>
                    </a:lnL>
                    <a:lnR w="6350" cap="flat" cmpd="sng" algn="ctr">
                      <a:solidFill>
                        <a:srgbClr val="26927F"/>
                      </a:solidFill>
                      <a:prstDash val="solid"/>
                      <a:round/>
                      <a:headEnd type="none" w="med" len="med"/>
                      <a:tailEnd type="none" w="med" len="med"/>
                    </a:lnR>
                    <a:lnT w="6350" cap="flat" cmpd="sng" algn="ctr">
                      <a:solidFill>
                        <a:srgbClr val="26927F"/>
                      </a:solidFill>
                      <a:prstDash val="solid"/>
                      <a:round/>
                      <a:headEnd type="none" w="med" len="med"/>
                      <a:tailEnd type="none" w="med" len="med"/>
                    </a:lnT>
                    <a:lnB w="6350" cap="flat" cmpd="sng" algn="ctr">
                      <a:solidFill>
                        <a:srgbClr val="26927F"/>
                      </a:solidFill>
                      <a:prstDash val="solid"/>
                      <a:round/>
                      <a:headEnd type="none" w="med" len="med"/>
                      <a:tailEnd type="none" w="med" len="med"/>
                    </a:lnB>
                    <a:solidFill>
                      <a:schemeClr val="bg1">
                        <a:lumMod val="95000"/>
                      </a:schemeClr>
                    </a:solidFill>
                  </a:tcPr>
                </a:tc>
                <a:tc>
                  <a:txBody>
                    <a:bodyPr/>
                    <a:lstStyle/>
                    <a:p>
                      <a:pPr marL="36000" algn="l" fontAlgn="base">
                        <a:spcBef>
                          <a:spcPts val="0"/>
                        </a:spcBef>
                      </a:pPr>
                      <a:r>
                        <a:rPr lang="en-GB" sz="1100" dirty="0">
                          <a:effectLst/>
                        </a:rPr>
                        <a:t>Shall</a:t>
                      </a:r>
                    </a:p>
                  </a:txBody>
                  <a:tcPr marL="30194" marR="30194" marT="15097" marB="15097" anchor="ctr">
                    <a:lnL w="6350" cap="flat" cmpd="sng" algn="ctr">
                      <a:solidFill>
                        <a:srgbClr val="26927F"/>
                      </a:solidFill>
                      <a:prstDash val="solid"/>
                      <a:round/>
                      <a:headEnd type="none" w="med" len="med"/>
                      <a:tailEnd type="none" w="med" len="med"/>
                    </a:lnL>
                    <a:lnR w="6350" cap="flat" cmpd="sng" algn="ctr">
                      <a:solidFill>
                        <a:srgbClr val="26927F"/>
                      </a:solidFill>
                      <a:prstDash val="solid"/>
                      <a:round/>
                      <a:headEnd type="none" w="med" len="med"/>
                      <a:tailEnd type="none" w="med" len="med"/>
                    </a:lnR>
                    <a:lnT w="6350" cap="flat" cmpd="sng" algn="ctr">
                      <a:solidFill>
                        <a:srgbClr val="26927F"/>
                      </a:solidFill>
                      <a:prstDash val="solid"/>
                      <a:round/>
                      <a:headEnd type="none" w="med" len="med"/>
                      <a:tailEnd type="none" w="med" len="med"/>
                    </a:lnT>
                    <a:lnB w="6350" cap="flat" cmpd="sng" algn="ctr">
                      <a:solidFill>
                        <a:srgbClr val="26927F"/>
                      </a:solidFill>
                      <a:prstDash val="solid"/>
                      <a:round/>
                      <a:headEnd type="none" w="med" len="med"/>
                      <a:tailEnd type="none" w="med" len="med"/>
                    </a:lnB>
                  </a:tcPr>
                </a:tc>
                <a:tc>
                  <a:txBody>
                    <a:bodyPr/>
                    <a:lstStyle/>
                    <a:p>
                      <a:pPr marL="36000" algn="l" fontAlgn="b">
                        <a:spcBef>
                          <a:spcPts val="0"/>
                        </a:spcBef>
                      </a:pPr>
                      <a:r>
                        <a:rPr lang="en-GB" sz="1100" kern="1200" dirty="0">
                          <a:solidFill>
                            <a:schemeClr val="dk1"/>
                          </a:solidFill>
                          <a:effectLst/>
                          <a:latin typeface="+mn-lt"/>
                          <a:ea typeface="+mn-ea"/>
                          <a:cs typeface="+mn-cs"/>
                        </a:rPr>
                        <a:t>Projections are indicative of the impact of mitigation policies and measures on future trends in GHG emissions and removals, and shall not be used to assess progress towards the implementation and achievement of a Party’s NDC</a:t>
                      </a:r>
                    </a:p>
                  </a:txBody>
                  <a:tcPr marL="7620" marR="7620" marT="7620" marB="0" anchor="ctr">
                    <a:lnL w="6350" cap="flat" cmpd="sng" algn="ctr">
                      <a:solidFill>
                        <a:srgbClr val="26927F"/>
                      </a:solidFill>
                      <a:prstDash val="solid"/>
                      <a:round/>
                      <a:headEnd type="none" w="med" len="med"/>
                      <a:tailEnd type="none" w="med" len="med"/>
                    </a:lnL>
                    <a:lnR w="6350" cap="flat" cmpd="sng" algn="ctr">
                      <a:solidFill>
                        <a:srgbClr val="26927F"/>
                      </a:solidFill>
                      <a:prstDash val="solid"/>
                      <a:round/>
                      <a:headEnd type="none" w="med" len="med"/>
                      <a:tailEnd type="none" w="med" len="med"/>
                    </a:lnR>
                    <a:lnT w="6350" cap="flat" cmpd="sng" algn="ctr">
                      <a:solidFill>
                        <a:srgbClr val="26927F"/>
                      </a:solidFill>
                      <a:prstDash val="solid"/>
                      <a:round/>
                      <a:headEnd type="none" w="med" len="med"/>
                      <a:tailEnd type="none" w="med" len="med"/>
                    </a:lnT>
                    <a:lnB w="6350" cap="flat" cmpd="sng" algn="ctr">
                      <a:solidFill>
                        <a:srgbClr val="26927F"/>
                      </a:solidFill>
                      <a:prstDash val="solid"/>
                      <a:round/>
                      <a:headEnd type="none" w="med" len="med"/>
                      <a:tailEnd type="none" w="med" len="med"/>
                    </a:lnB>
                  </a:tcPr>
                </a:tc>
                <a:extLst>
                  <a:ext uri="{0D108BD9-81ED-4DB2-BD59-A6C34878D82A}">
                    <a16:rowId xmlns:a16="http://schemas.microsoft.com/office/drawing/2014/main" val="681241551"/>
                  </a:ext>
                </a:extLst>
              </a:tr>
              <a:tr h="368811">
                <a:tc>
                  <a:txBody>
                    <a:bodyPr/>
                    <a:lstStyle/>
                    <a:p>
                      <a:pPr marL="36000" algn="ctr" fontAlgn="base">
                        <a:spcBef>
                          <a:spcPts val="0"/>
                        </a:spcBef>
                      </a:pPr>
                      <a:r>
                        <a:rPr lang="en-GB" sz="1100" b="1" dirty="0">
                          <a:solidFill>
                            <a:schemeClr val="accent2"/>
                          </a:solidFill>
                          <a:effectLst/>
                        </a:rPr>
                        <a:t>94</a:t>
                      </a:r>
                    </a:p>
                  </a:txBody>
                  <a:tcPr marL="30194" marR="30194" marT="15097" marB="15097" anchor="ctr">
                    <a:lnL w="6350" cap="flat" cmpd="sng" algn="ctr">
                      <a:solidFill>
                        <a:srgbClr val="26927F"/>
                      </a:solidFill>
                      <a:prstDash val="solid"/>
                      <a:round/>
                      <a:headEnd type="none" w="med" len="med"/>
                      <a:tailEnd type="none" w="med" len="med"/>
                    </a:lnL>
                    <a:lnR w="6350" cap="flat" cmpd="sng" algn="ctr">
                      <a:solidFill>
                        <a:srgbClr val="26927F"/>
                      </a:solidFill>
                      <a:prstDash val="solid"/>
                      <a:round/>
                      <a:headEnd type="none" w="med" len="med"/>
                      <a:tailEnd type="none" w="med" len="med"/>
                    </a:lnR>
                    <a:lnT w="6350" cap="flat" cmpd="sng" algn="ctr">
                      <a:solidFill>
                        <a:srgbClr val="26927F"/>
                      </a:solidFill>
                      <a:prstDash val="solid"/>
                      <a:round/>
                      <a:headEnd type="none" w="med" len="med"/>
                      <a:tailEnd type="none" w="med" len="med"/>
                    </a:lnT>
                    <a:lnB w="6350" cap="flat" cmpd="sng" algn="ctr">
                      <a:solidFill>
                        <a:srgbClr val="26927F"/>
                      </a:solidFill>
                      <a:prstDash val="solid"/>
                      <a:round/>
                      <a:headEnd type="none" w="med" len="med"/>
                      <a:tailEnd type="none" w="med" len="med"/>
                    </a:lnB>
                    <a:solidFill>
                      <a:schemeClr val="bg1">
                        <a:lumMod val="95000"/>
                      </a:schemeClr>
                    </a:solidFill>
                  </a:tcPr>
                </a:tc>
                <a:tc>
                  <a:txBody>
                    <a:bodyPr/>
                    <a:lstStyle/>
                    <a:p>
                      <a:pPr marL="36000" algn="l" fontAlgn="base">
                        <a:spcBef>
                          <a:spcPts val="0"/>
                        </a:spcBef>
                      </a:pPr>
                      <a:r>
                        <a:rPr lang="en-GB" sz="1100">
                          <a:effectLst/>
                        </a:rPr>
                        <a:t>Shall / May</a:t>
                      </a:r>
                    </a:p>
                  </a:txBody>
                  <a:tcPr marL="30194" marR="30194" marT="15097" marB="15097" anchor="ctr">
                    <a:lnL w="6350" cap="flat" cmpd="sng" algn="ctr">
                      <a:solidFill>
                        <a:srgbClr val="26927F"/>
                      </a:solidFill>
                      <a:prstDash val="solid"/>
                      <a:round/>
                      <a:headEnd type="none" w="med" len="med"/>
                      <a:tailEnd type="none" w="med" len="med"/>
                    </a:lnL>
                    <a:lnR w="6350" cap="flat" cmpd="sng" algn="ctr">
                      <a:solidFill>
                        <a:srgbClr val="26927F"/>
                      </a:solidFill>
                      <a:prstDash val="solid"/>
                      <a:round/>
                      <a:headEnd type="none" w="med" len="med"/>
                      <a:tailEnd type="none" w="med" len="med"/>
                    </a:lnR>
                    <a:lnT w="6350" cap="flat" cmpd="sng" algn="ctr">
                      <a:solidFill>
                        <a:srgbClr val="26927F"/>
                      </a:solidFill>
                      <a:prstDash val="solid"/>
                      <a:round/>
                      <a:headEnd type="none" w="med" len="med"/>
                      <a:tailEnd type="none" w="med" len="med"/>
                    </a:lnT>
                    <a:lnB w="6350" cap="flat" cmpd="sng" algn="ctr">
                      <a:solidFill>
                        <a:srgbClr val="26927F"/>
                      </a:solidFill>
                      <a:prstDash val="solid"/>
                      <a:round/>
                      <a:headEnd type="none" w="med" len="med"/>
                      <a:tailEnd type="none" w="med" len="med"/>
                    </a:lnB>
                  </a:tcPr>
                </a:tc>
                <a:tc>
                  <a:txBody>
                    <a:bodyPr/>
                    <a:lstStyle/>
                    <a:p>
                      <a:pPr marL="36000" algn="l" fontAlgn="b">
                        <a:spcBef>
                          <a:spcPts val="0"/>
                        </a:spcBef>
                      </a:pPr>
                      <a:r>
                        <a:rPr lang="en-GB" sz="1100" kern="1200">
                          <a:solidFill>
                            <a:schemeClr val="dk1"/>
                          </a:solidFill>
                          <a:effectLst/>
                          <a:latin typeface="+mn-lt"/>
                          <a:ea typeface="+mn-ea"/>
                          <a:cs typeface="+mn-cs"/>
                        </a:rPr>
                        <a:t>Each Party that reports pursuant to paragraph 92 above shall report a ‘with measures’ projection of all GHG emissions and removals and may report a ‘with additional measures’ projection and a ‘without measures’ projection.</a:t>
                      </a:r>
                    </a:p>
                  </a:txBody>
                  <a:tcPr marL="7620" marR="7620" marT="7620" marB="0" anchor="ctr">
                    <a:lnL w="6350" cap="flat" cmpd="sng" algn="ctr">
                      <a:solidFill>
                        <a:srgbClr val="26927F"/>
                      </a:solidFill>
                      <a:prstDash val="solid"/>
                      <a:round/>
                      <a:headEnd type="none" w="med" len="med"/>
                      <a:tailEnd type="none" w="med" len="med"/>
                    </a:lnL>
                    <a:lnR w="6350" cap="flat" cmpd="sng" algn="ctr">
                      <a:solidFill>
                        <a:srgbClr val="26927F"/>
                      </a:solidFill>
                      <a:prstDash val="solid"/>
                      <a:round/>
                      <a:headEnd type="none" w="med" len="med"/>
                      <a:tailEnd type="none" w="med" len="med"/>
                    </a:lnR>
                    <a:lnT w="6350" cap="flat" cmpd="sng" algn="ctr">
                      <a:solidFill>
                        <a:srgbClr val="26927F"/>
                      </a:solidFill>
                      <a:prstDash val="solid"/>
                      <a:round/>
                      <a:headEnd type="none" w="med" len="med"/>
                      <a:tailEnd type="none" w="med" len="med"/>
                    </a:lnT>
                    <a:lnB w="6350" cap="flat" cmpd="sng" algn="ctr">
                      <a:solidFill>
                        <a:srgbClr val="26927F"/>
                      </a:solidFill>
                      <a:prstDash val="solid"/>
                      <a:round/>
                      <a:headEnd type="none" w="med" len="med"/>
                      <a:tailEnd type="none" w="med" len="med"/>
                    </a:lnB>
                  </a:tcPr>
                </a:tc>
                <a:extLst>
                  <a:ext uri="{0D108BD9-81ED-4DB2-BD59-A6C34878D82A}">
                    <a16:rowId xmlns:a16="http://schemas.microsoft.com/office/drawing/2014/main" val="1686171977"/>
                  </a:ext>
                </a:extLst>
              </a:tr>
              <a:tr h="368811">
                <a:tc>
                  <a:txBody>
                    <a:bodyPr/>
                    <a:lstStyle/>
                    <a:p>
                      <a:pPr marL="36000" algn="ctr" fontAlgn="base">
                        <a:spcBef>
                          <a:spcPts val="0"/>
                        </a:spcBef>
                      </a:pPr>
                      <a:r>
                        <a:rPr lang="en-GB" sz="1100" b="1" dirty="0">
                          <a:solidFill>
                            <a:schemeClr val="accent2"/>
                          </a:solidFill>
                          <a:effectLst/>
                        </a:rPr>
                        <a:t>95</a:t>
                      </a:r>
                    </a:p>
                  </a:txBody>
                  <a:tcPr marL="30194" marR="30194" marT="15097" marB="15097" anchor="ctr">
                    <a:lnL w="6350" cap="flat" cmpd="sng" algn="ctr">
                      <a:solidFill>
                        <a:srgbClr val="26927F"/>
                      </a:solidFill>
                      <a:prstDash val="solid"/>
                      <a:round/>
                      <a:headEnd type="none" w="med" len="med"/>
                      <a:tailEnd type="none" w="med" len="med"/>
                    </a:lnL>
                    <a:lnR w="6350" cap="flat" cmpd="sng" algn="ctr">
                      <a:solidFill>
                        <a:srgbClr val="26927F"/>
                      </a:solidFill>
                      <a:prstDash val="solid"/>
                      <a:round/>
                      <a:headEnd type="none" w="med" len="med"/>
                      <a:tailEnd type="none" w="med" len="med"/>
                    </a:lnR>
                    <a:lnT w="6350" cap="flat" cmpd="sng" algn="ctr">
                      <a:solidFill>
                        <a:srgbClr val="26927F"/>
                      </a:solidFill>
                      <a:prstDash val="solid"/>
                      <a:round/>
                      <a:headEnd type="none" w="med" len="med"/>
                      <a:tailEnd type="none" w="med" len="med"/>
                    </a:lnT>
                    <a:lnB w="6350" cap="flat" cmpd="sng" algn="ctr">
                      <a:solidFill>
                        <a:srgbClr val="26927F"/>
                      </a:solidFill>
                      <a:prstDash val="solid"/>
                      <a:round/>
                      <a:headEnd type="none" w="med" len="med"/>
                      <a:tailEnd type="none" w="med" len="med"/>
                    </a:lnB>
                    <a:solidFill>
                      <a:schemeClr val="bg1">
                        <a:lumMod val="95000"/>
                      </a:schemeClr>
                    </a:solidFill>
                  </a:tcPr>
                </a:tc>
                <a:tc>
                  <a:txBody>
                    <a:bodyPr/>
                    <a:lstStyle/>
                    <a:p>
                      <a:pPr marL="36000" algn="l" fontAlgn="base">
                        <a:spcBef>
                          <a:spcPts val="0"/>
                        </a:spcBef>
                      </a:pPr>
                      <a:r>
                        <a:rPr lang="en-GB" sz="1100" dirty="0">
                          <a:effectLst/>
                        </a:rPr>
                        <a:t>Shall</a:t>
                      </a:r>
                    </a:p>
                  </a:txBody>
                  <a:tcPr marL="30194" marR="30194" marT="15097" marB="15097" anchor="ctr">
                    <a:lnL w="6350" cap="flat" cmpd="sng" algn="ctr">
                      <a:solidFill>
                        <a:srgbClr val="26927F"/>
                      </a:solidFill>
                      <a:prstDash val="solid"/>
                      <a:round/>
                      <a:headEnd type="none" w="med" len="med"/>
                      <a:tailEnd type="none" w="med" len="med"/>
                    </a:lnL>
                    <a:lnR w="6350" cap="flat" cmpd="sng" algn="ctr">
                      <a:solidFill>
                        <a:srgbClr val="26927F"/>
                      </a:solidFill>
                      <a:prstDash val="solid"/>
                      <a:round/>
                      <a:headEnd type="none" w="med" len="med"/>
                      <a:tailEnd type="none" w="med" len="med"/>
                    </a:lnR>
                    <a:lnT w="6350" cap="flat" cmpd="sng" algn="ctr">
                      <a:solidFill>
                        <a:srgbClr val="26927F"/>
                      </a:solidFill>
                      <a:prstDash val="solid"/>
                      <a:round/>
                      <a:headEnd type="none" w="med" len="med"/>
                      <a:tailEnd type="none" w="med" len="med"/>
                    </a:lnT>
                    <a:lnB w="6350" cap="flat" cmpd="sng" algn="ctr">
                      <a:solidFill>
                        <a:srgbClr val="26927F"/>
                      </a:solidFill>
                      <a:prstDash val="solid"/>
                      <a:round/>
                      <a:headEnd type="none" w="med" len="med"/>
                      <a:tailEnd type="none" w="med" len="med"/>
                    </a:lnB>
                  </a:tcPr>
                </a:tc>
                <a:tc>
                  <a:txBody>
                    <a:bodyPr/>
                    <a:lstStyle/>
                    <a:p>
                      <a:pPr marL="36000" algn="l" fontAlgn="b">
                        <a:spcBef>
                          <a:spcPts val="0"/>
                        </a:spcBef>
                      </a:pPr>
                      <a:r>
                        <a:rPr lang="en-GB" sz="1100" kern="1200" dirty="0">
                          <a:solidFill>
                            <a:schemeClr val="dk1"/>
                          </a:solidFill>
                          <a:effectLst/>
                          <a:latin typeface="+mn-lt"/>
                          <a:ea typeface="+mn-ea"/>
                          <a:cs typeface="+mn-cs"/>
                        </a:rPr>
                        <a:t>Projections shall begin from the most recent year in the Party’s national inventory report and extend at least 15 years beyond the next year ending in zero or five; </a:t>
                      </a:r>
                    </a:p>
                  </a:txBody>
                  <a:tcPr marL="7620" marR="7620" marT="7620" marB="0" anchor="ctr">
                    <a:lnL w="6350" cap="flat" cmpd="sng" algn="ctr">
                      <a:solidFill>
                        <a:srgbClr val="26927F"/>
                      </a:solidFill>
                      <a:prstDash val="solid"/>
                      <a:round/>
                      <a:headEnd type="none" w="med" len="med"/>
                      <a:tailEnd type="none" w="med" len="med"/>
                    </a:lnL>
                    <a:lnR w="6350" cap="flat" cmpd="sng" algn="ctr">
                      <a:solidFill>
                        <a:srgbClr val="26927F"/>
                      </a:solidFill>
                      <a:prstDash val="solid"/>
                      <a:round/>
                      <a:headEnd type="none" w="med" len="med"/>
                      <a:tailEnd type="none" w="med" len="med"/>
                    </a:lnR>
                    <a:lnT w="6350" cap="flat" cmpd="sng" algn="ctr">
                      <a:solidFill>
                        <a:srgbClr val="26927F"/>
                      </a:solidFill>
                      <a:prstDash val="solid"/>
                      <a:round/>
                      <a:headEnd type="none" w="med" len="med"/>
                      <a:tailEnd type="none" w="med" len="med"/>
                    </a:lnT>
                    <a:lnB w="6350" cap="flat" cmpd="sng" algn="ctr">
                      <a:solidFill>
                        <a:srgbClr val="26927F"/>
                      </a:solidFill>
                      <a:prstDash val="solid"/>
                      <a:round/>
                      <a:headEnd type="none" w="med" len="med"/>
                      <a:tailEnd type="none" w="med" len="med"/>
                    </a:lnB>
                  </a:tcPr>
                </a:tc>
                <a:extLst>
                  <a:ext uri="{0D108BD9-81ED-4DB2-BD59-A6C34878D82A}">
                    <a16:rowId xmlns:a16="http://schemas.microsoft.com/office/drawing/2014/main" val="846053944"/>
                  </a:ext>
                </a:extLst>
              </a:tr>
              <a:tr h="1630964">
                <a:tc>
                  <a:txBody>
                    <a:bodyPr/>
                    <a:lstStyle/>
                    <a:p>
                      <a:pPr marL="36000" algn="ctr" fontAlgn="base">
                        <a:spcBef>
                          <a:spcPts val="0"/>
                        </a:spcBef>
                      </a:pPr>
                      <a:r>
                        <a:rPr lang="en-GB" sz="1100" b="1" dirty="0">
                          <a:solidFill>
                            <a:schemeClr val="accent2"/>
                          </a:solidFill>
                          <a:effectLst/>
                        </a:rPr>
                        <a:t>96</a:t>
                      </a:r>
                    </a:p>
                  </a:txBody>
                  <a:tcPr marL="30194" marR="30194" marT="15097" marB="15097" anchor="ctr">
                    <a:lnL w="6350" cap="flat" cmpd="sng" algn="ctr">
                      <a:solidFill>
                        <a:srgbClr val="26927F"/>
                      </a:solidFill>
                      <a:prstDash val="solid"/>
                      <a:round/>
                      <a:headEnd type="none" w="med" len="med"/>
                      <a:tailEnd type="none" w="med" len="med"/>
                    </a:lnL>
                    <a:lnR w="6350" cap="flat" cmpd="sng" algn="ctr">
                      <a:solidFill>
                        <a:srgbClr val="26927F"/>
                      </a:solidFill>
                      <a:prstDash val="solid"/>
                      <a:round/>
                      <a:headEnd type="none" w="med" len="med"/>
                      <a:tailEnd type="none" w="med" len="med"/>
                    </a:lnR>
                    <a:lnT w="6350" cap="flat" cmpd="sng" algn="ctr">
                      <a:solidFill>
                        <a:srgbClr val="26927F"/>
                      </a:solidFill>
                      <a:prstDash val="solid"/>
                      <a:round/>
                      <a:headEnd type="none" w="med" len="med"/>
                      <a:tailEnd type="none" w="med" len="med"/>
                    </a:lnT>
                    <a:lnB w="6350" cap="flat" cmpd="sng" algn="ctr">
                      <a:solidFill>
                        <a:srgbClr val="26927F"/>
                      </a:solidFill>
                      <a:prstDash val="solid"/>
                      <a:round/>
                      <a:headEnd type="none" w="med" len="med"/>
                      <a:tailEnd type="none" w="med" len="med"/>
                    </a:lnB>
                    <a:solidFill>
                      <a:schemeClr val="bg1">
                        <a:lumMod val="95000"/>
                      </a:schemeClr>
                    </a:solidFill>
                  </a:tcPr>
                </a:tc>
                <a:tc>
                  <a:txBody>
                    <a:bodyPr/>
                    <a:lstStyle/>
                    <a:p>
                      <a:pPr marL="36000" algn="l" fontAlgn="base">
                        <a:spcBef>
                          <a:spcPts val="0"/>
                        </a:spcBef>
                      </a:pPr>
                      <a:r>
                        <a:rPr lang="en-GB" sz="1100" dirty="0">
                          <a:effectLst/>
                        </a:rPr>
                        <a:t>Should</a:t>
                      </a:r>
                    </a:p>
                  </a:txBody>
                  <a:tcPr marL="30194" marR="30194" marT="15097" marB="15097" anchor="ctr">
                    <a:lnL w="6350" cap="flat" cmpd="sng" algn="ctr">
                      <a:solidFill>
                        <a:srgbClr val="26927F"/>
                      </a:solidFill>
                      <a:prstDash val="solid"/>
                      <a:round/>
                      <a:headEnd type="none" w="med" len="med"/>
                      <a:tailEnd type="none" w="med" len="med"/>
                    </a:lnL>
                    <a:lnR w="6350" cap="flat" cmpd="sng" algn="ctr">
                      <a:solidFill>
                        <a:srgbClr val="26927F"/>
                      </a:solidFill>
                      <a:prstDash val="solid"/>
                      <a:round/>
                      <a:headEnd type="none" w="med" len="med"/>
                      <a:tailEnd type="none" w="med" len="med"/>
                    </a:lnR>
                    <a:lnT w="6350" cap="flat" cmpd="sng" algn="ctr">
                      <a:solidFill>
                        <a:srgbClr val="26927F"/>
                      </a:solidFill>
                      <a:prstDash val="solid"/>
                      <a:round/>
                      <a:headEnd type="none" w="med" len="med"/>
                      <a:tailEnd type="none" w="med" len="med"/>
                    </a:lnT>
                    <a:lnB w="6350" cap="flat" cmpd="sng" algn="ctr">
                      <a:solidFill>
                        <a:srgbClr val="26927F"/>
                      </a:solidFill>
                      <a:prstDash val="solid"/>
                      <a:round/>
                      <a:headEnd type="none" w="med" len="med"/>
                      <a:tailEnd type="none" w="med" len="med"/>
                    </a:lnB>
                  </a:tcPr>
                </a:tc>
                <a:tc>
                  <a:txBody>
                    <a:bodyPr/>
                    <a:lstStyle/>
                    <a:p>
                      <a:pPr marL="36000" algn="l" fontAlgn="b">
                        <a:spcBef>
                          <a:spcPts val="0"/>
                        </a:spcBef>
                      </a:pPr>
                      <a:r>
                        <a:rPr lang="en-GB" sz="1100" kern="1200" dirty="0">
                          <a:solidFill>
                            <a:schemeClr val="dk1"/>
                          </a:solidFill>
                          <a:effectLst/>
                          <a:latin typeface="+mn-lt"/>
                          <a:ea typeface="+mn-ea"/>
                          <a:cs typeface="+mn-cs"/>
                        </a:rPr>
                        <a:t>Each Party should provide information in describing the methodology used to develop the projections. This information should include: </a:t>
                      </a:r>
                    </a:p>
                    <a:p>
                      <a:pPr marL="36000" indent="-228600" algn="l" fontAlgn="b">
                        <a:spcBef>
                          <a:spcPts val="0"/>
                        </a:spcBef>
                        <a:buAutoNum type="alphaLcParenBoth"/>
                      </a:pPr>
                      <a:r>
                        <a:rPr lang="en-GB" sz="1100" kern="1200" dirty="0">
                          <a:solidFill>
                            <a:schemeClr val="dk1"/>
                          </a:solidFill>
                          <a:effectLst/>
                          <a:latin typeface="+mn-lt"/>
                          <a:ea typeface="+mn-ea"/>
                          <a:cs typeface="+mn-cs"/>
                        </a:rPr>
                        <a:t>Models and/or approaches used and key underlying assumptions and parameters used for projections (e.g. gross domestic product growth rate/level, population growth rate/level); </a:t>
                      </a:r>
                    </a:p>
                    <a:p>
                      <a:pPr marL="36000" indent="-228600" algn="l" fontAlgn="b">
                        <a:spcBef>
                          <a:spcPts val="0"/>
                        </a:spcBef>
                        <a:buAutoNum type="alphaLcParenBoth"/>
                      </a:pPr>
                      <a:r>
                        <a:rPr lang="en-GB" sz="1100" kern="1200" dirty="0">
                          <a:solidFill>
                            <a:schemeClr val="dk1"/>
                          </a:solidFill>
                          <a:effectLst/>
                          <a:latin typeface="+mn-lt"/>
                          <a:ea typeface="+mn-ea"/>
                          <a:cs typeface="+mn-cs"/>
                        </a:rPr>
                        <a:t>Changes in the methodology since the Party’s most recent biennial transparency report; </a:t>
                      </a:r>
                    </a:p>
                    <a:p>
                      <a:pPr marL="36000" indent="-228600" algn="l" fontAlgn="b">
                        <a:spcBef>
                          <a:spcPts val="0"/>
                        </a:spcBef>
                        <a:buAutoNum type="alphaLcParenBoth"/>
                      </a:pPr>
                      <a:r>
                        <a:rPr lang="en-GB" sz="1100" kern="1200" dirty="0">
                          <a:solidFill>
                            <a:schemeClr val="dk1"/>
                          </a:solidFill>
                          <a:effectLst/>
                          <a:latin typeface="+mn-lt"/>
                          <a:ea typeface="+mn-ea"/>
                          <a:cs typeface="+mn-cs"/>
                        </a:rPr>
                        <a:t>Assumptions on policies and measures included in the ‘with measures’ projections and ‘with additional measures’ projections, if included; </a:t>
                      </a:r>
                    </a:p>
                    <a:p>
                      <a:pPr marL="36000" indent="-228600" algn="l" fontAlgn="b">
                        <a:spcBef>
                          <a:spcPts val="0"/>
                        </a:spcBef>
                        <a:buAutoNum type="alphaLcParenBoth"/>
                      </a:pPr>
                      <a:r>
                        <a:rPr lang="en-GB" sz="1100" kern="1200" dirty="0">
                          <a:solidFill>
                            <a:schemeClr val="dk1"/>
                          </a:solidFill>
                          <a:effectLst/>
                          <a:latin typeface="+mn-lt"/>
                          <a:ea typeface="+mn-ea"/>
                          <a:cs typeface="+mn-cs"/>
                        </a:rPr>
                        <a:t>Sensitivity analysis for any of the projections, together with a brief explanation of the methodologies and parameters used.</a:t>
                      </a:r>
                    </a:p>
                  </a:txBody>
                  <a:tcPr marL="7620" marR="7620" marT="7620" marB="0" anchor="ctr">
                    <a:lnL w="6350" cap="flat" cmpd="sng" algn="ctr">
                      <a:solidFill>
                        <a:srgbClr val="26927F"/>
                      </a:solidFill>
                      <a:prstDash val="solid"/>
                      <a:round/>
                      <a:headEnd type="none" w="med" len="med"/>
                      <a:tailEnd type="none" w="med" len="med"/>
                    </a:lnL>
                    <a:lnR w="6350" cap="flat" cmpd="sng" algn="ctr">
                      <a:solidFill>
                        <a:srgbClr val="26927F"/>
                      </a:solidFill>
                      <a:prstDash val="solid"/>
                      <a:round/>
                      <a:headEnd type="none" w="med" len="med"/>
                      <a:tailEnd type="none" w="med" len="med"/>
                    </a:lnR>
                    <a:lnT w="6350" cap="flat" cmpd="sng" algn="ctr">
                      <a:solidFill>
                        <a:srgbClr val="26927F"/>
                      </a:solidFill>
                      <a:prstDash val="solid"/>
                      <a:round/>
                      <a:headEnd type="none" w="med" len="med"/>
                      <a:tailEnd type="none" w="med" len="med"/>
                    </a:lnT>
                    <a:lnB w="6350" cap="flat" cmpd="sng" algn="ctr">
                      <a:solidFill>
                        <a:srgbClr val="26927F"/>
                      </a:solidFill>
                      <a:prstDash val="solid"/>
                      <a:round/>
                      <a:headEnd type="none" w="med" len="med"/>
                      <a:tailEnd type="none" w="med" len="med"/>
                    </a:lnB>
                  </a:tcPr>
                </a:tc>
                <a:extLst>
                  <a:ext uri="{0D108BD9-81ED-4DB2-BD59-A6C34878D82A}">
                    <a16:rowId xmlns:a16="http://schemas.microsoft.com/office/drawing/2014/main" val="3190390636"/>
                  </a:ext>
                </a:extLst>
              </a:tr>
            </a:tbl>
          </a:graphicData>
        </a:graphic>
      </p:graphicFrame>
    </p:spTree>
    <p:extLst>
      <p:ext uri="{BB962C8B-B14F-4D97-AF65-F5344CB8AC3E}">
        <p14:creationId xmlns:p14="http://schemas.microsoft.com/office/powerpoint/2010/main" val="995239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52B2465-DD1C-4023-D8F6-DD5B2D3E6285}"/>
              </a:ext>
            </a:extLst>
          </p:cNvPr>
          <p:cNvPicPr>
            <a:picLocks noChangeAspect="1"/>
          </p:cNvPicPr>
          <p:nvPr/>
        </p:nvPicPr>
        <p:blipFill>
          <a:blip r:embed="rId2"/>
          <a:stretch>
            <a:fillRect/>
          </a:stretch>
        </p:blipFill>
        <p:spPr>
          <a:xfrm>
            <a:off x="309880" y="948624"/>
            <a:ext cx="8524240" cy="4103524"/>
          </a:xfrm>
          <a:prstGeom prst="rect">
            <a:avLst/>
          </a:prstGeom>
        </p:spPr>
      </p:pic>
    </p:spTree>
    <p:extLst>
      <p:ext uri="{BB962C8B-B14F-4D97-AF65-F5344CB8AC3E}">
        <p14:creationId xmlns:p14="http://schemas.microsoft.com/office/powerpoint/2010/main" val="31131226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26C2A73-2FB1-4E22-EFAA-36F935C31B25}"/>
              </a:ext>
            </a:extLst>
          </p:cNvPr>
          <p:cNvSpPr>
            <a:spLocks noGrp="1"/>
          </p:cNvSpPr>
          <p:nvPr>
            <p:ph type="title"/>
          </p:nvPr>
        </p:nvSpPr>
        <p:spPr>
          <a:xfrm>
            <a:off x="628650" y="942693"/>
            <a:ext cx="7886700" cy="446628"/>
          </a:xfrm>
        </p:spPr>
        <p:txBody>
          <a:bodyPr>
            <a:normAutofit/>
          </a:bodyPr>
          <a:lstStyle/>
          <a:p>
            <a:r>
              <a:rPr lang="en-US" dirty="0">
                <a:solidFill>
                  <a:srgbClr val="22B198"/>
                </a:solidFill>
              </a:rPr>
              <a:t>Reporting projections under the ETF</a:t>
            </a:r>
            <a:endParaRPr lang="en-GB" dirty="0"/>
          </a:p>
        </p:txBody>
      </p:sp>
      <p:graphicFrame>
        <p:nvGraphicFramePr>
          <p:cNvPr id="7" name="Content Placeholder 6">
            <a:extLst>
              <a:ext uri="{FF2B5EF4-FFF2-40B4-BE49-F238E27FC236}">
                <a16:creationId xmlns:a16="http://schemas.microsoft.com/office/drawing/2014/main" id="{3AB72A0F-BC0A-A97F-1D3A-A44BCBE224D4}"/>
              </a:ext>
            </a:extLst>
          </p:cNvPr>
          <p:cNvGraphicFramePr>
            <a:graphicFrameLocks noGrp="1"/>
          </p:cNvGraphicFramePr>
          <p:nvPr>
            <p:ph idx="1"/>
            <p:extLst>
              <p:ext uri="{D42A27DB-BD31-4B8C-83A1-F6EECF244321}">
                <p14:modId xmlns:p14="http://schemas.microsoft.com/office/powerpoint/2010/main" val="3451689380"/>
              </p:ext>
            </p:extLst>
          </p:nvPr>
        </p:nvGraphicFramePr>
        <p:xfrm>
          <a:off x="307458" y="1444662"/>
          <a:ext cx="8521582" cy="2017028"/>
        </p:xfrm>
        <a:graphic>
          <a:graphicData uri="http://schemas.openxmlformats.org/drawingml/2006/table">
            <a:tbl>
              <a:tblPr>
                <a:tableStyleId>{9DCAF9ED-07DC-4A11-8D7F-57B35C25682E}</a:tableStyleId>
              </a:tblPr>
              <a:tblGrid>
                <a:gridCol w="553402">
                  <a:extLst>
                    <a:ext uri="{9D8B030D-6E8A-4147-A177-3AD203B41FA5}">
                      <a16:colId xmlns:a16="http://schemas.microsoft.com/office/drawing/2014/main" val="2529374476"/>
                    </a:ext>
                  </a:extLst>
                </a:gridCol>
                <a:gridCol w="910193">
                  <a:extLst>
                    <a:ext uri="{9D8B030D-6E8A-4147-A177-3AD203B41FA5}">
                      <a16:colId xmlns:a16="http://schemas.microsoft.com/office/drawing/2014/main" val="2625768806"/>
                    </a:ext>
                  </a:extLst>
                </a:gridCol>
                <a:gridCol w="7057987">
                  <a:extLst>
                    <a:ext uri="{9D8B030D-6E8A-4147-A177-3AD203B41FA5}">
                      <a16:colId xmlns:a16="http://schemas.microsoft.com/office/drawing/2014/main" val="2405063976"/>
                    </a:ext>
                  </a:extLst>
                </a:gridCol>
              </a:tblGrid>
              <a:tr h="361815">
                <a:tc>
                  <a:txBody>
                    <a:bodyPr/>
                    <a:lstStyle/>
                    <a:p>
                      <a:pPr algn="ctr" fontAlgn="b"/>
                      <a:r>
                        <a:rPr lang="en-GB" sz="1100" b="1" dirty="0">
                          <a:solidFill>
                            <a:schemeClr val="bg1"/>
                          </a:solidFill>
                          <a:effectLst/>
                        </a:rPr>
                        <a:t>Para MPGs</a:t>
                      </a:r>
                    </a:p>
                  </a:txBody>
                  <a:tcPr marL="30194" marR="30194" marT="15097" marB="15097" anchor="b">
                    <a:lnL w="6350" cap="flat" cmpd="sng" algn="ctr">
                      <a:solidFill>
                        <a:srgbClr val="26927F"/>
                      </a:solidFill>
                      <a:prstDash val="solid"/>
                      <a:round/>
                      <a:headEnd type="none" w="med" len="med"/>
                      <a:tailEnd type="none" w="med" len="med"/>
                    </a:lnL>
                    <a:lnR w="6350" cap="flat" cmpd="sng" algn="ctr">
                      <a:solidFill>
                        <a:srgbClr val="26927F"/>
                      </a:solidFill>
                      <a:prstDash val="solid"/>
                      <a:round/>
                      <a:headEnd type="none" w="med" len="med"/>
                      <a:tailEnd type="none" w="med" len="med"/>
                    </a:lnR>
                    <a:lnT w="6350" cap="flat" cmpd="sng" algn="ctr">
                      <a:solidFill>
                        <a:srgbClr val="26927F"/>
                      </a:solidFill>
                      <a:prstDash val="solid"/>
                      <a:round/>
                      <a:headEnd type="none" w="med" len="med"/>
                      <a:tailEnd type="none" w="med" len="med"/>
                    </a:lnT>
                    <a:lnB w="6350" cap="flat" cmpd="sng" algn="ctr">
                      <a:solidFill>
                        <a:srgbClr val="26927F"/>
                      </a:solidFill>
                      <a:prstDash val="solid"/>
                      <a:round/>
                      <a:headEnd type="none" w="med" len="med"/>
                      <a:tailEnd type="none" w="med" len="med"/>
                    </a:lnB>
                    <a:solidFill>
                      <a:schemeClr val="accent2"/>
                    </a:solidFill>
                  </a:tcPr>
                </a:tc>
                <a:tc>
                  <a:txBody>
                    <a:bodyPr/>
                    <a:lstStyle/>
                    <a:p>
                      <a:pPr fontAlgn="b"/>
                      <a:r>
                        <a:rPr lang="en-GB" sz="1100" b="1" dirty="0">
                          <a:solidFill>
                            <a:schemeClr val="bg1"/>
                          </a:solidFill>
                          <a:effectLst/>
                        </a:rPr>
                        <a:t>Type</a:t>
                      </a:r>
                    </a:p>
                  </a:txBody>
                  <a:tcPr marL="30194" marR="30194" marT="15097" marB="15097" anchor="b">
                    <a:lnL w="6350" cap="flat" cmpd="sng" algn="ctr">
                      <a:solidFill>
                        <a:srgbClr val="26927F"/>
                      </a:solidFill>
                      <a:prstDash val="solid"/>
                      <a:round/>
                      <a:headEnd type="none" w="med" len="med"/>
                      <a:tailEnd type="none" w="med" len="med"/>
                    </a:lnL>
                    <a:lnR w="6350" cap="flat" cmpd="sng" algn="ctr">
                      <a:solidFill>
                        <a:srgbClr val="26927F"/>
                      </a:solidFill>
                      <a:prstDash val="solid"/>
                      <a:round/>
                      <a:headEnd type="none" w="med" len="med"/>
                      <a:tailEnd type="none" w="med" len="med"/>
                    </a:lnR>
                    <a:lnT w="6350" cap="flat" cmpd="sng" algn="ctr">
                      <a:solidFill>
                        <a:srgbClr val="26927F"/>
                      </a:solidFill>
                      <a:prstDash val="solid"/>
                      <a:round/>
                      <a:headEnd type="none" w="med" len="med"/>
                      <a:tailEnd type="none" w="med" len="med"/>
                    </a:lnT>
                    <a:lnB w="6350" cap="flat" cmpd="sng" algn="ctr">
                      <a:solidFill>
                        <a:srgbClr val="26927F"/>
                      </a:solidFill>
                      <a:prstDash val="solid"/>
                      <a:round/>
                      <a:headEnd type="none" w="med" len="med"/>
                      <a:tailEnd type="none" w="med" len="med"/>
                    </a:lnB>
                    <a:solidFill>
                      <a:schemeClr val="accent2"/>
                    </a:solidFill>
                  </a:tcPr>
                </a:tc>
                <a:tc>
                  <a:txBody>
                    <a:bodyPr/>
                    <a:lstStyle/>
                    <a:p>
                      <a:pPr fontAlgn="b"/>
                      <a:r>
                        <a:rPr lang="en-GB" sz="1100" b="1" dirty="0">
                          <a:solidFill>
                            <a:schemeClr val="bg1"/>
                          </a:solidFill>
                          <a:effectLst/>
                        </a:rPr>
                        <a:t>Requirement</a:t>
                      </a:r>
                    </a:p>
                  </a:txBody>
                  <a:tcPr marL="30194" marR="30194" marT="15097" marB="15097" anchor="b">
                    <a:lnL w="6350" cap="flat" cmpd="sng" algn="ctr">
                      <a:solidFill>
                        <a:srgbClr val="26927F"/>
                      </a:solidFill>
                      <a:prstDash val="solid"/>
                      <a:round/>
                      <a:headEnd type="none" w="med" len="med"/>
                      <a:tailEnd type="none" w="med" len="med"/>
                    </a:lnL>
                    <a:lnR w="6350" cap="flat" cmpd="sng" algn="ctr">
                      <a:solidFill>
                        <a:srgbClr val="26927F"/>
                      </a:solidFill>
                      <a:prstDash val="solid"/>
                      <a:round/>
                      <a:headEnd type="none" w="med" len="med"/>
                      <a:tailEnd type="none" w="med" len="med"/>
                    </a:lnR>
                    <a:lnT w="6350" cap="flat" cmpd="sng" algn="ctr">
                      <a:solidFill>
                        <a:srgbClr val="26927F"/>
                      </a:solidFill>
                      <a:prstDash val="solid"/>
                      <a:round/>
                      <a:headEnd type="none" w="med" len="med"/>
                      <a:tailEnd type="none" w="med" len="med"/>
                    </a:lnT>
                    <a:lnB w="6350" cap="flat" cmpd="sng" algn="ctr">
                      <a:solidFill>
                        <a:srgbClr val="26927F"/>
                      </a:solidFill>
                      <a:prstDash val="solid"/>
                      <a:round/>
                      <a:headEnd type="none" w="med" len="med"/>
                      <a:tailEnd type="none" w="med" len="med"/>
                    </a:lnB>
                    <a:solidFill>
                      <a:schemeClr val="accent2"/>
                    </a:solidFill>
                  </a:tcPr>
                </a:tc>
                <a:extLst>
                  <a:ext uri="{0D108BD9-81ED-4DB2-BD59-A6C34878D82A}">
                    <a16:rowId xmlns:a16="http://schemas.microsoft.com/office/drawing/2014/main" val="246299089"/>
                  </a:ext>
                </a:extLst>
              </a:tr>
              <a:tr h="321918">
                <a:tc>
                  <a:txBody>
                    <a:bodyPr/>
                    <a:lstStyle/>
                    <a:p>
                      <a:pPr algn="ctr" fontAlgn="base"/>
                      <a:r>
                        <a:rPr lang="en-GB" sz="1100" b="1" dirty="0">
                          <a:solidFill>
                            <a:schemeClr val="accent2"/>
                          </a:solidFill>
                          <a:effectLst/>
                        </a:rPr>
                        <a:t>97</a:t>
                      </a:r>
                    </a:p>
                  </a:txBody>
                  <a:tcPr marL="30194" marR="30194" marT="15097" marB="15097" anchor="ctr">
                    <a:lnL w="6350" cap="flat" cmpd="sng" algn="ctr">
                      <a:solidFill>
                        <a:srgbClr val="26927F"/>
                      </a:solidFill>
                      <a:prstDash val="solid"/>
                      <a:round/>
                      <a:headEnd type="none" w="med" len="med"/>
                      <a:tailEnd type="none" w="med" len="med"/>
                    </a:lnL>
                    <a:lnR w="6350" cap="flat" cmpd="sng" algn="ctr">
                      <a:solidFill>
                        <a:srgbClr val="26927F"/>
                      </a:solidFill>
                      <a:prstDash val="solid"/>
                      <a:round/>
                      <a:headEnd type="none" w="med" len="med"/>
                      <a:tailEnd type="none" w="med" len="med"/>
                    </a:lnR>
                    <a:lnT w="6350" cap="flat" cmpd="sng" algn="ctr">
                      <a:solidFill>
                        <a:srgbClr val="26927F"/>
                      </a:solidFill>
                      <a:prstDash val="solid"/>
                      <a:round/>
                      <a:headEnd type="none" w="med" len="med"/>
                      <a:tailEnd type="none" w="med" len="med"/>
                    </a:lnT>
                    <a:lnB w="6350" cap="flat" cmpd="sng" algn="ctr">
                      <a:solidFill>
                        <a:srgbClr val="26927F"/>
                      </a:solidFill>
                      <a:prstDash val="solid"/>
                      <a:round/>
                      <a:headEnd type="none" w="med" len="med"/>
                      <a:tailEnd type="none" w="med" len="med"/>
                    </a:lnB>
                    <a:solidFill>
                      <a:schemeClr val="bg1">
                        <a:lumMod val="95000"/>
                      </a:schemeClr>
                    </a:solidFill>
                  </a:tcPr>
                </a:tc>
                <a:tc>
                  <a:txBody>
                    <a:bodyPr/>
                    <a:lstStyle/>
                    <a:p>
                      <a:pPr fontAlgn="base"/>
                      <a:r>
                        <a:rPr lang="en-GB" sz="1100" dirty="0">
                          <a:effectLst/>
                        </a:rPr>
                        <a:t>Shall</a:t>
                      </a:r>
                    </a:p>
                  </a:txBody>
                  <a:tcPr marL="30194" marR="30194" marT="15097" marB="15097" anchor="ctr">
                    <a:lnL w="6350" cap="flat" cmpd="sng" algn="ctr">
                      <a:solidFill>
                        <a:srgbClr val="26927F"/>
                      </a:solidFill>
                      <a:prstDash val="solid"/>
                      <a:round/>
                      <a:headEnd type="none" w="med" len="med"/>
                      <a:tailEnd type="none" w="med" len="med"/>
                    </a:lnL>
                    <a:lnR w="6350" cap="flat" cmpd="sng" algn="ctr">
                      <a:solidFill>
                        <a:srgbClr val="26927F"/>
                      </a:solidFill>
                      <a:prstDash val="solid"/>
                      <a:round/>
                      <a:headEnd type="none" w="med" len="med"/>
                      <a:tailEnd type="none" w="med" len="med"/>
                    </a:lnR>
                    <a:lnT w="6350" cap="flat" cmpd="sng" algn="ctr">
                      <a:solidFill>
                        <a:srgbClr val="26927F"/>
                      </a:solidFill>
                      <a:prstDash val="solid"/>
                      <a:round/>
                      <a:headEnd type="none" w="med" len="med"/>
                      <a:tailEnd type="none" w="med" len="med"/>
                    </a:lnT>
                    <a:lnB w="6350" cap="flat" cmpd="sng" algn="ctr">
                      <a:solidFill>
                        <a:srgbClr val="26927F"/>
                      </a:solidFill>
                      <a:prstDash val="solid"/>
                      <a:round/>
                      <a:headEnd type="none" w="med" len="med"/>
                      <a:tailEnd type="none" w="med" len="med"/>
                    </a:lnB>
                  </a:tcPr>
                </a:tc>
                <a:tc>
                  <a:txBody>
                    <a:bodyPr/>
                    <a:lstStyle/>
                    <a:p>
                      <a:pPr algn="l" fontAlgn="b"/>
                      <a:r>
                        <a:rPr lang="en-GB" sz="1100" kern="1200" dirty="0">
                          <a:solidFill>
                            <a:schemeClr val="dk1"/>
                          </a:solidFill>
                          <a:effectLst/>
                          <a:latin typeface="+mn-lt"/>
                          <a:ea typeface="+mn-ea"/>
                          <a:cs typeface="+mn-cs"/>
                        </a:rPr>
                        <a:t>Each Party shall also provide projections of key indicators to determine progress towards its NDC under Article 4 of the Paris Agreement.</a:t>
                      </a:r>
                    </a:p>
                  </a:txBody>
                  <a:tcPr marL="7620" marR="7620" marT="7620" marB="0" anchor="b">
                    <a:lnL w="6350" cap="flat" cmpd="sng" algn="ctr">
                      <a:solidFill>
                        <a:srgbClr val="26927F"/>
                      </a:solidFill>
                      <a:prstDash val="solid"/>
                      <a:round/>
                      <a:headEnd type="none" w="med" len="med"/>
                      <a:tailEnd type="none" w="med" len="med"/>
                    </a:lnL>
                    <a:lnR w="6350" cap="flat" cmpd="sng" algn="ctr">
                      <a:solidFill>
                        <a:srgbClr val="26927F"/>
                      </a:solidFill>
                      <a:prstDash val="solid"/>
                      <a:round/>
                      <a:headEnd type="none" w="med" len="med"/>
                      <a:tailEnd type="none" w="med" len="med"/>
                    </a:lnR>
                    <a:lnT w="6350" cap="flat" cmpd="sng" algn="ctr">
                      <a:solidFill>
                        <a:srgbClr val="26927F"/>
                      </a:solidFill>
                      <a:prstDash val="solid"/>
                      <a:round/>
                      <a:headEnd type="none" w="med" len="med"/>
                      <a:tailEnd type="none" w="med" len="med"/>
                    </a:lnT>
                    <a:lnB w="6350" cap="flat" cmpd="sng" algn="ctr">
                      <a:solidFill>
                        <a:srgbClr val="26927F"/>
                      </a:solidFill>
                      <a:prstDash val="solid"/>
                      <a:round/>
                      <a:headEnd type="none" w="med" len="med"/>
                      <a:tailEnd type="none" w="med" len="med"/>
                    </a:lnB>
                  </a:tcPr>
                </a:tc>
                <a:extLst>
                  <a:ext uri="{0D108BD9-81ED-4DB2-BD59-A6C34878D82A}">
                    <a16:rowId xmlns:a16="http://schemas.microsoft.com/office/drawing/2014/main" val="2030234885"/>
                  </a:ext>
                </a:extLst>
              </a:tr>
              <a:tr h="321918">
                <a:tc>
                  <a:txBody>
                    <a:bodyPr/>
                    <a:lstStyle/>
                    <a:p>
                      <a:pPr algn="ctr" fontAlgn="base"/>
                      <a:r>
                        <a:rPr lang="en-GB" sz="1100" b="1" dirty="0">
                          <a:solidFill>
                            <a:schemeClr val="accent2"/>
                          </a:solidFill>
                          <a:effectLst/>
                        </a:rPr>
                        <a:t>98</a:t>
                      </a:r>
                    </a:p>
                  </a:txBody>
                  <a:tcPr marL="30194" marR="30194" marT="15097" marB="15097" anchor="ctr">
                    <a:lnL w="6350" cap="flat" cmpd="sng" algn="ctr">
                      <a:solidFill>
                        <a:srgbClr val="26927F"/>
                      </a:solidFill>
                      <a:prstDash val="solid"/>
                      <a:round/>
                      <a:headEnd type="none" w="med" len="med"/>
                      <a:tailEnd type="none" w="med" len="med"/>
                    </a:lnL>
                    <a:lnR w="6350" cap="flat" cmpd="sng" algn="ctr">
                      <a:solidFill>
                        <a:srgbClr val="26927F"/>
                      </a:solidFill>
                      <a:prstDash val="solid"/>
                      <a:round/>
                      <a:headEnd type="none" w="med" len="med"/>
                      <a:tailEnd type="none" w="med" len="med"/>
                    </a:lnR>
                    <a:lnT w="6350" cap="flat" cmpd="sng" algn="ctr">
                      <a:solidFill>
                        <a:srgbClr val="26927F"/>
                      </a:solidFill>
                      <a:prstDash val="solid"/>
                      <a:round/>
                      <a:headEnd type="none" w="med" len="med"/>
                      <a:tailEnd type="none" w="med" len="med"/>
                    </a:lnT>
                    <a:lnB w="6350" cap="flat" cmpd="sng" algn="ctr">
                      <a:solidFill>
                        <a:srgbClr val="26927F"/>
                      </a:solidFill>
                      <a:prstDash val="solid"/>
                      <a:round/>
                      <a:headEnd type="none" w="med" len="med"/>
                      <a:tailEnd type="none" w="med" len="med"/>
                    </a:lnB>
                    <a:solidFill>
                      <a:schemeClr val="bg1">
                        <a:lumMod val="95000"/>
                      </a:schemeClr>
                    </a:solidFill>
                  </a:tcPr>
                </a:tc>
                <a:tc>
                  <a:txBody>
                    <a:bodyPr/>
                    <a:lstStyle/>
                    <a:p>
                      <a:pPr fontAlgn="base"/>
                      <a:r>
                        <a:rPr lang="en-GB" sz="1100" dirty="0">
                          <a:effectLst/>
                        </a:rPr>
                        <a:t>Shall</a:t>
                      </a:r>
                    </a:p>
                  </a:txBody>
                  <a:tcPr marL="30194" marR="30194" marT="15097" marB="15097" anchor="ctr">
                    <a:lnL w="6350" cap="flat" cmpd="sng" algn="ctr">
                      <a:solidFill>
                        <a:srgbClr val="26927F"/>
                      </a:solidFill>
                      <a:prstDash val="solid"/>
                      <a:round/>
                      <a:headEnd type="none" w="med" len="med"/>
                      <a:tailEnd type="none" w="med" len="med"/>
                    </a:lnL>
                    <a:lnR w="6350" cap="flat" cmpd="sng" algn="ctr">
                      <a:solidFill>
                        <a:srgbClr val="26927F"/>
                      </a:solidFill>
                      <a:prstDash val="solid"/>
                      <a:round/>
                      <a:headEnd type="none" w="med" len="med"/>
                      <a:tailEnd type="none" w="med" len="med"/>
                    </a:lnR>
                    <a:lnT w="6350" cap="flat" cmpd="sng" algn="ctr">
                      <a:solidFill>
                        <a:srgbClr val="26927F"/>
                      </a:solidFill>
                      <a:prstDash val="solid"/>
                      <a:round/>
                      <a:headEnd type="none" w="med" len="med"/>
                      <a:tailEnd type="none" w="med" len="med"/>
                    </a:lnT>
                    <a:lnB w="6350" cap="flat" cmpd="sng" algn="ctr">
                      <a:solidFill>
                        <a:srgbClr val="26927F"/>
                      </a:solidFill>
                      <a:prstDash val="solid"/>
                      <a:round/>
                      <a:headEnd type="none" w="med" len="med"/>
                      <a:tailEnd type="none" w="med" len="med"/>
                    </a:lnB>
                  </a:tcPr>
                </a:tc>
                <a:tc>
                  <a:txBody>
                    <a:bodyPr/>
                    <a:lstStyle/>
                    <a:p>
                      <a:pPr algn="l" fontAlgn="b"/>
                      <a:r>
                        <a:rPr lang="en-GB" sz="1100" kern="1200">
                          <a:solidFill>
                            <a:schemeClr val="dk1"/>
                          </a:solidFill>
                          <a:effectLst/>
                          <a:latin typeface="+mn-lt"/>
                          <a:ea typeface="+mn-ea"/>
                          <a:cs typeface="+mn-cs"/>
                        </a:rPr>
                        <a:t>Each Party shall include projections on a sectoral basis and by gas, as well as for the national total, using a common metric consistent with that in its national inventory report.</a:t>
                      </a:r>
                    </a:p>
                  </a:txBody>
                  <a:tcPr marL="7620" marR="7620" marT="7620" marB="0" anchor="b">
                    <a:lnL w="6350" cap="flat" cmpd="sng" algn="ctr">
                      <a:solidFill>
                        <a:srgbClr val="26927F"/>
                      </a:solidFill>
                      <a:prstDash val="solid"/>
                      <a:round/>
                      <a:headEnd type="none" w="med" len="med"/>
                      <a:tailEnd type="none" w="med" len="med"/>
                    </a:lnL>
                    <a:lnR w="6350" cap="flat" cmpd="sng" algn="ctr">
                      <a:solidFill>
                        <a:srgbClr val="26927F"/>
                      </a:solidFill>
                      <a:prstDash val="solid"/>
                      <a:round/>
                      <a:headEnd type="none" w="med" len="med"/>
                      <a:tailEnd type="none" w="med" len="med"/>
                    </a:lnR>
                    <a:lnT w="6350" cap="flat" cmpd="sng" algn="ctr">
                      <a:solidFill>
                        <a:srgbClr val="26927F"/>
                      </a:solidFill>
                      <a:prstDash val="solid"/>
                      <a:round/>
                      <a:headEnd type="none" w="med" len="med"/>
                      <a:tailEnd type="none" w="med" len="med"/>
                    </a:lnT>
                    <a:lnB w="6350" cap="flat" cmpd="sng" algn="ctr">
                      <a:solidFill>
                        <a:srgbClr val="26927F"/>
                      </a:solidFill>
                      <a:prstDash val="solid"/>
                      <a:round/>
                      <a:headEnd type="none" w="med" len="med"/>
                      <a:tailEnd type="none" w="med" len="med"/>
                    </a:lnB>
                  </a:tcPr>
                </a:tc>
                <a:extLst>
                  <a:ext uri="{0D108BD9-81ED-4DB2-BD59-A6C34878D82A}">
                    <a16:rowId xmlns:a16="http://schemas.microsoft.com/office/drawing/2014/main" val="2944927923"/>
                  </a:ext>
                </a:extLst>
              </a:tr>
              <a:tr h="321918">
                <a:tc>
                  <a:txBody>
                    <a:bodyPr/>
                    <a:lstStyle/>
                    <a:p>
                      <a:pPr algn="ctr" fontAlgn="base"/>
                      <a:r>
                        <a:rPr lang="en-GB" sz="1100" b="1" dirty="0">
                          <a:solidFill>
                            <a:schemeClr val="accent2"/>
                          </a:solidFill>
                          <a:effectLst/>
                        </a:rPr>
                        <a:t>99</a:t>
                      </a:r>
                    </a:p>
                  </a:txBody>
                  <a:tcPr marL="30194" marR="30194" marT="15097" marB="15097" anchor="ctr">
                    <a:lnL w="6350" cap="flat" cmpd="sng" algn="ctr">
                      <a:solidFill>
                        <a:srgbClr val="26927F"/>
                      </a:solidFill>
                      <a:prstDash val="solid"/>
                      <a:round/>
                      <a:headEnd type="none" w="med" len="med"/>
                      <a:tailEnd type="none" w="med" len="med"/>
                    </a:lnL>
                    <a:lnR w="6350" cap="flat" cmpd="sng" algn="ctr">
                      <a:solidFill>
                        <a:srgbClr val="26927F"/>
                      </a:solidFill>
                      <a:prstDash val="solid"/>
                      <a:round/>
                      <a:headEnd type="none" w="med" len="med"/>
                      <a:tailEnd type="none" w="med" len="med"/>
                    </a:lnR>
                    <a:lnT w="6350" cap="flat" cmpd="sng" algn="ctr">
                      <a:solidFill>
                        <a:srgbClr val="26927F"/>
                      </a:solidFill>
                      <a:prstDash val="solid"/>
                      <a:round/>
                      <a:headEnd type="none" w="med" len="med"/>
                      <a:tailEnd type="none" w="med" len="med"/>
                    </a:lnT>
                    <a:lnB w="6350" cap="flat" cmpd="sng" algn="ctr">
                      <a:solidFill>
                        <a:srgbClr val="26927F"/>
                      </a:solidFill>
                      <a:prstDash val="solid"/>
                      <a:round/>
                      <a:headEnd type="none" w="med" len="med"/>
                      <a:tailEnd type="none" w="med" len="med"/>
                    </a:lnB>
                    <a:solidFill>
                      <a:schemeClr val="bg1">
                        <a:lumMod val="95000"/>
                      </a:schemeClr>
                    </a:solidFill>
                  </a:tcPr>
                </a:tc>
                <a:tc>
                  <a:txBody>
                    <a:bodyPr/>
                    <a:lstStyle/>
                    <a:p>
                      <a:pPr fontAlgn="base"/>
                      <a:r>
                        <a:rPr lang="en-GB" sz="1100" dirty="0">
                          <a:effectLst/>
                        </a:rPr>
                        <a:t>Shall</a:t>
                      </a:r>
                    </a:p>
                  </a:txBody>
                  <a:tcPr marL="30194" marR="30194" marT="15097" marB="15097" anchor="ctr">
                    <a:lnL w="6350" cap="flat" cmpd="sng" algn="ctr">
                      <a:solidFill>
                        <a:srgbClr val="26927F"/>
                      </a:solidFill>
                      <a:prstDash val="solid"/>
                      <a:round/>
                      <a:headEnd type="none" w="med" len="med"/>
                      <a:tailEnd type="none" w="med" len="med"/>
                    </a:lnL>
                    <a:lnR w="6350" cap="flat" cmpd="sng" algn="ctr">
                      <a:solidFill>
                        <a:srgbClr val="26927F"/>
                      </a:solidFill>
                      <a:prstDash val="solid"/>
                      <a:round/>
                      <a:headEnd type="none" w="med" len="med"/>
                      <a:tailEnd type="none" w="med" len="med"/>
                    </a:lnR>
                    <a:lnT w="6350" cap="flat" cmpd="sng" algn="ctr">
                      <a:solidFill>
                        <a:srgbClr val="26927F"/>
                      </a:solidFill>
                      <a:prstDash val="solid"/>
                      <a:round/>
                      <a:headEnd type="none" w="med" len="med"/>
                      <a:tailEnd type="none" w="med" len="med"/>
                    </a:lnT>
                    <a:lnB w="6350" cap="flat" cmpd="sng" algn="ctr">
                      <a:solidFill>
                        <a:srgbClr val="26927F"/>
                      </a:solidFill>
                      <a:prstDash val="solid"/>
                      <a:round/>
                      <a:headEnd type="none" w="med" len="med"/>
                      <a:tailEnd type="none" w="med" len="med"/>
                    </a:lnB>
                  </a:tcPr>
                </a:tc>
                <a:tc>
                  <a:txBody>
                    <a:bodyPr/>
                    <a:lstStyle/>
                    <a:p>
                      <a:pPr algn="l" fontAlgn="b"/>
                      <a:r>
                        <a:rPr lang="en-GB" sz="1100" kern="1200" dirty="0">
                          <a:solidFill>
                            <a:schemeClr val="dk1"/>
                          </a:solidFill>
                          <a:effectLst/>
                          <a:latin typeface="+mn-lt"/>
                          <a:ea typeface="+mn-ea"/>
                          <a:cs typeface="+mn-cs"/>
                        </a:rPr>
                        <a:t>Projections shall be presented relative to actual inventory data for the preceding years.</a:t>
                      </a:r>
                    </a:p>
                  </a:txBody>
                  <a:tcPr marL="7620" marR="7620" marT="7620" marB="0" anchor="b">
                    <a:lnL w="6350" cap="flat" cmpd="sng" algn="ctr">
                      <a:solidFill>
                        <a:srgbClr val="26927F"/>
                      </a:solidFill>
                      <a:prstDash val="solid"/>
                      <a:round/>
                      <a:headEnd type="none" w="med" len="med"/>
                      <a:tailEnd type="none" w="med" len="med"/>
                    </a:lnL>
                    <a:lnR w="6350" cap="flat" cmpd="sng" algn="ctr">
                      <a:solidFill>
                        <a:srgbClr val="26927F"/>
                      </a:solidFill>
                      <a:prstDash val="solid"/>
                      <a:round/>
                      <a:headEnd type="none" w="med" len="med"/>
                      <a:tailEnd type="none" w="med" len="med"/>
                    </a:lnR>
                    <a:lnT w="6350" cap="flat" cmpd="sng" algn="ctr">
                      <a:solidFill>
                        <a:srgbClr val="26927F"/>
                      </a:solidFill>
                      <a:prstDash val="solid"/>
                      <a:round/>
                      <a:headEnd type="none" w="med" len="med"/>
                      <a:tailEnd type="none" w="med" len="med"/>
                    </a:lnT>
                    <a:lnB w="6350" cap="flat" cmpd="sng" algn="ctr">
                      <a:solidFill>
                        <a:srgbClr val="26927F"/>
                      </a:solidFill>
                      <a:prstDash val="solid"/>
                      <a:round/>
                      <a:headEnd type="none" w="med" len="med"/>
                      <a:tailEnd type="none" w="med" len="med"/>
                    </a:lnB>
                  </a:tcPr>
                </a:tc>
                <a:extLst>
                  <a:ext uri="{0D108BD9-81ED-4DB2-BD59-A6C34878D82A}">
                    <a16:rowId xmlns:a16="http://schemas.microsoft.com/office/drawing/2014/main" val="1764273712"/>
                  </a:ext>
                </a:extLst>
              </a:tr>
              <a:tr h="321918">
                <a:tc>
                  <a:txBody>
                    <a:bodyPr/>
                    <a:lstStyle/>
                    <a:p>
                      <a:pPr algn="ctr" fontAlgn="base"/>
                      <a:r>
                        <a:rPr lang="en-GB" sz="1100" b="1" dirty="0">
                          <a:solidFill>
                            <a:schemeClr val="accent2"/>
                          </a:solidFill>
                          <a:effectLst/>
                        </a:rPr>
                        <a:t>100</a:t>
                      </a:r>
                    </a:p>
                  </a:txBody>
                  <a:tcPr marL="30194" marR="30194" marT="15097" marB="15097" anchor="ctr">
                    <a:lnL w="6350" cap="flat" cmpd="sng" algn="ctr">
                      <a:solidFill>
                        <a:srgbClr val="26927F"/>
                      </a:solidFill>
                      <a:prstDash val="solid"/>
                      <a:round/>
                      <a:headEnd type="none" w="med" len="med"/>
                      <a:tailEnd type="none" w="med" len="med"/>
                    </a:lnL>
                    <a:lnR w="6350" cap="flat" cmpd="sng" algn="ctr">
                      <a:solidFill>
                        <a:srgbClr val="26927F"/>
                      </a:solidFill>
                      <a:prstDash val="solid"/>
                      <a:round/>
                      <a:headEnd type="none" w="med" len="med"/>
                      <a:tailEnd type="none" w="med" len="med"/>
                    </a:lnR>
                    <a:lnT w="6350" cap="flat" cmpd="sng" algn="ctr">
                      <a:solidFill>
                        <a:srgbClr val="26927F"/>
                      </a:solidFill>
                      <a:prstDash val="solid"/>
                      <a:round/>
                      <a:headEnd type="none" w="med" len="med"/>
                      <a:tailEnd type="none" w="med" len="med"/>
                    </a:lnT>
                    <a:lnB w="6350" cap="flat" cmpd="sng" algn="ctr">
                      <a:solidFill>
                        <a:srgbClr val="26927F"/>
                      </a:solidFill>
                      <a:prstDash val="solid"/>
                      <a:round/>
                      <a:headEnd type="none" w="med" len="med"/>
                      <a:tailEnd type="none" w="med" len="med"/>
                    </a:lnB>
                    <a:solidFill>
                      <a:schemeClr val="bg1">
                        <a:lumMod val="95000"/>
                      </a:schemeClr>
                    </a:solidFill>
                  </a:tcPr>
                </a:tc>
                <a:tc>
                  <a:txBody>
                    <a:bodyPr/>
                    <a:lstStyle/>
                    <a:p>
                      <a:pPr fontAlgn="base"/>
                      <a:r>
                        <a:rPr lang="en-GB" sz="1100" dirty="0">
                          <a:effectLst/>
                        </a:rPr>
                        <a:t>Shall</a:t>
                      </a:r>
                    </a:p>
                  </a:txBody>
                  <a:tcPr marL="30194" marR="30194" marT="15097" marB="15097" anchor="ctr">
                    <a:lnL w="6350" cap="flat" cmpd="sng" algn="ctr">
                      <a:solidFill>
                        <a:srgbClr val="26927F"/>
                      </a:solidFill>
                      <a:prstDash val="solid"/>
                      <a:round/>
                      <a:headEnd type="none" w="med" len="med"/>
                      <a:tailEnd type="none" w="med" len="med"/>
                    </a:lnL>
                    <a:lnR w="6350" cap="flat" cmpd="sng" algn="ctr">
                      <a:solidFill>
                        <a:srgbClr val="26927F"/>
                      </a:solidFill>
                      <a:prstDash val="solid"/>
                      <a:round/>
                      <a:headEnd type="none" w="med" len="med"/>
                      <a:tailEnd type="none" w="med" len="med"/>
                    </a:lnR>
                    <a:lnT w="6350" cap="flat" cmpd="sng" algn="ctr">
                      <a:solidFill>
                        <a:srgbClr val="26927F"/>
                      </a:solidFill>
                      <a:prstDash val="solid"/>
                      <a:round/>
                      <a:headEnd type="none" w="med" len="med"/>
                      <a:tailEnd type="none" w="med" len="med"/>
                    </a:lnT>
                    <a:lnB w="6350" cap="flat" cmpd="sng" algn="ctr">
                      <a:solidFill>
                        <a:srgbClr val="26927F"/>
                      </a:solidFill>
                      <a:prstDash val="solid"/>
                      <a:round/>
                      <a:headEnd type="none" w="med" len="med"/>
                      <a:tailEnd type="none" w="med" len="med"/>
                    </a:lnB>
                  </a:tcPr>
                </a:tc>
                <a:tc>
                  <a:txBody>
                    <a:bodyPr/>
                    <a:lstStyle/>
                    <a:p>
                      <a:pPr algn="l" fontAlgn="b"/>
                      <a:r>
                        <a:rPr lang="en-GB" sz="1100" kern="1200" dirty="0">
                          <a:solidFill>
                            <a:schemeClr val="dk1"/>
                          </a:solidFill>
                          <a:effectLst/>
                          <a:latin typeface="+mn-lt"/>
                          <a:ea typeface="+mn-ea"/>
                          <a:cs typeface="+mn-cs"/>
                        </a:rPr>
                        <a:t>Emission projections shall be provided with and without LULUCF.</a:t>
                      </a:r>
                    </a:p>
                  </a:txBody>
                  <a:tcPr marL="7620" marR="7620" marT="7620" marB="0" anchor="b">
                    <a:lnL w="6350" cap="flat" cmpd="sng" algn="ctr">
                      <a:solidFill>
                        <a:srgbClr val="26927F"/>
                      </a:solidFill>
                      <a:prstDash val="solid"/>
                      <a:round/>
                      <a:headEnd type="none" w="med" len="med"/>
                      <a:tailEnd type="none" w="med" len="med"/>
                    </a:lnL>
                    <a:lnR w="6350" cap="flat" cmpd="sng" algn="ctr">
                      <a:solidFill>
                        <a:srgbClr val="26927F"/>
                      </a:solidFill>
                      <a:prstDash val="solid"/>
                      <a:round/>
                      <a:headEnd type="none" w="med" len="med"/>
                      <a:tailEnd type="none" w="med" len="med"/>
                    </a:lnR>
                    <a:lnT w="6350" cap="flat" cmpd="sng" algn="ctr">
                      <a:solidFill>
                        <a:srgbClr val="26927F"/>
                      </a:solidFill>
                      <a:prstDash val="solid"/>
                      <a:round/>
                      <a:headEnd type="none" w="med" len="med"/>
                      <a:tailEnd type="none" w="med" len="med"/>
                    </a:lnT>
                    <a:lnB w="6350" cap="flat" cmpd="sng" algn="ctr">
                      <a:solidFill>
                        <a:srgbClr val="26927F"/>
                      </a:solidFill>
                      <a:prstDash val="solid"/>
                      <a:round/>
                      <a:headEnd type="none" w="med" len="med"/>
                      <a:tailEnd type="none" w="med" len="med"/>
                    </a:lnB>
                  </a:tcPr>
                </a:tc>
                <a:extLst>
                  <a:ext uri="{0D108BD9-81ED-4DB2-BD59-A6C34878D82A}">
                    <a16:rowId xmlns:a16="http://schemas.microsoft.com/office/drawing/2014/main" val="1958035465"/>
                  </a:ext>
                </a:extLst>
              </a:tr>
              <a:tr h="321918">
                <a:tc>
                  <a:txBody>
                    <a:bodyPr/>
                    <a:lstStyle/>
                    <a:p>
                      <a:pPr algn="ctr" fontAlgn="base"/>
                      <a:r>
                        <a:rPr lang="en-GB" sz="1100" b="1" dirty="0">
                          <a:solidFill>
                            <a:schemeClr val="accent2"/>
                          </a:solidFill>
                          <a:effectLst/>
                        </a:rPr>
                        <a:t>101</a:t>
                      </a:r>
                    </a:p>
                  </a:txBody>
                  <a:tcPr marL="30194" marR="30194" marT="15097" marB="15097" anchor="ctr">
                    <a:lnL w="6350" cap="flat" cmpd="sng" algn="ctr">
                      <a:solidFill>
                        <a:srgbClr val="26927F"/>
                      </a:solidFill>
                      <a:prstDash val="solid"/>
                      <a:round/>
                      <a:headEnd type="none" w="med" len="med"/>
                      <a:tailEnd type="none" w="med" len="med"/>
                    </a:lnL>
                    <a:lnR w="6350" cap="flat" cmpd="sng" algn="ctr">
                      <a:solidFill>
                        <a:srgbClr val="26927F"/>
                      </a:solidFill>
                      <a:prstDash val="solid"/>
                      <a:round/>
                      <a:headEnd type="none" w="med" len="med"/>
                      <a:tailEnd type="none" w="med" len="med"/>
                    </a:lnR>
                    <a:lnT w="6350" cap="flat" cmpd="sng" algn="ctr">
                      <a:solidFill>
                        <a:srgbClr val="26927F"/>
                      </a:solidFill>
                      <a:prstDash val="solid"/>
                      <a:round/>
                      <a:headEnd type="none" w="med" len="med"/>
                      <a:tailEnd type="none" w="med" len="med"/>
                    </a:lnT>
                    <a:lnB w="6350" cap="flat" cmpd="sng" algn="ctr">
                      <a:solidFill>
                        <a:srgbClr val="26927F"/>
                      </a:solidFill>
                      <a:prstDash val="solid"/>
                      <a:round/>
                      <a:headEnd type="none" w="med" len="med"/>
                      <a:tailEnd type="none" w="med" len="med"/>
                    </a:lnB>
                    <a:solidFill>
                      <a:schemeClr val="bg1">
                        <a:lumMod val="95000"/>
                      </a:schemeClr>
                    </a:solidFill>
                  </a:tcPr>
                </a:tc>
                <a:tc>
                  <a:txBody>
                    <a:bodyPr/>
                    <a:lstStyle/>
                    <a:p>
                      <a:pPr fontAlgn="base"/>
                      <a:r>
                        <a:rPr lang="en-GB" sz="1100" dirty="0">
                          <a:effectLst/>
                        </a:rPr>
                        <a:t>Shall</a:t>
                      </a:r>
                    </a:p>
                  </a:txBody>
                  <a:tcPr marL="30194" marR="30194" marT="15097" marB="15097" anchor="ctr">
                    <a:lnL w="6350" cap="flat" cmpd="sng" algn="ctr">
                      <a:solidFill>
                        <a:srgbClr val="26927F"/>
                      </a:solidFill>
                      <a:prstDash val="solid"/>
                      <a:round/>
                      <a:headEnd type="none" w="med" len="med"/>
                      <a:tailEnd type="none" w="med" len="med"/>
                    </a:lnL>
                    <a:lnR w="6350" cap="flat" cmpd="sng" algn="ctr">
                      <a:solidFill>
                        <a:srgbClr val="26927F"/>
                      </a:solidFill>
                      <a:prstDash val="solid"/>
                      <a:round/>
                      <a:headEnd type="none" w="med" len="med"/>
                      <a:tailEnd type="none" w="med" len="med"/>
                    </a:lnR>
                    <a:lnT w="6350" cap="flat" cmpd="sng" algn="ctr">
                      <a:solidFill>
                        <a:srgbClr val="26927F"/>
                      </a:solidFill>
                      <a:prstDash val="solid"/>
                      <a:round/>
                      <a:headEnd type="none" w="med" len="med"/>
                      <a:tailEnd type="none" w="med" len="med"/>
                    </a:lnT>
                    <a:lnB w="6350" cap="flat" cmpd="sng" algn="ctr">
                      <a:solidFill>
                        <a:srgbClr val="26927F"/>
                      </a:solidFill>
                      <a:prstDash val="solid"/>
                      <a:round/>
                      <a:headEnd type="none" w="med" len="med"/>
                      <a:tailEnd type="none" w="med" len="med"/>
                    </a:lnB>
                  </a:tcPr>
                </a:tc>
                <a:tc>
                  <a:txBody>
                    <a:bodyPr/>
                    <a:lstStyle/>
                    <a:p>
                      <a:pPr algn="l" fontAlgn="b"/>
                      <a:r>
                        <a:rPr lang="en-GB" sz="1100" kern="1200" dirty="0">
                          <a:solidFill>
                            <a:schemeClr val="dk1"/>
                          </a:solidFill>
                          <a:effectLst/>
                          <a:latin typeface="+mn-lt"/>
                          <a:ea typeface="+mn-ea"/>
                          <a:cs typeface="+mn-cs"/>
                        </a:rPr>
                        <a:t>Projections shall be presented in graphical and tabular formats.</a:t>
                      </a:r>
                    </a:p>
                  </a:txBody>
                  <a:tcPr marL="7620" marR="7620" marT="7620" marB="0" anchor="b">
                    <a:lnL w="6350" cap="flat" cmpd="sng" algn="ctr">
                      <a:solidFill>
                        <a:srgbClr val="26927F"/>
                      </a:solidFill>
                      <a:prstDash val="solid"/>
                      <a:round/>
                      <a:headEnd type="none" w="med" len="med"/>
                      <a:tailEnd type="none" w="med" len="med"/>
                    </a:lnL>
                    <a:lnR w="6350" cap="flat" cmpd="sng" algn="ctr">
                      <a:solidFill>
                        <a:srgbClr val="26927F"/>
                      </a:solidFill>
                      <a:prstDash val="solid"/>
                      <a:round/>
                      <a:headEnd type="none" w="med" len="med"/>
                      <a:tailEnd type="none" w="med" len="med"/>
                    </a:lnR>
                    <a:lnT w="6350" cap="flat" cmpd="sng" algn="ctr">
                      <a:solidFill>
                        <a:srgbClr val="26927F"/>
                      </a:solidFill>
                      <a:prstDash val="solid"/>
                      <a:round/>
                      <a:headEnd type="none" w="med" len="med"/>
                      <a:tailEnd type="none" w="med" len="med"/>
                    </a:lnT>
                    <a:lnB w="6350" cap="flat" cmpd="sng" algn="ctr">
                      <a:solidFill>
                        <a:srgbClr val="26927F"/>
                      </a:solidFill>
                      <a:prstDash val="solid"/>
                      <a:round/>
                      <a:headEnd type="none" w="med" len="med"/>
                      <a:tailEnd type="none" w="med" len="med"/>
                    </a:lnB>
                  </a:tcPr>
                </a:tc>
                <a:extLst>
                  <a:ext uri="{0D108BD9-81ED-4DB2-BD59-A6C34878D82A}">
                    <a16:rowId xmlns:a16="http://schemas.microsoft.com/office/drawing/2014/main" val="2097276217"/>
                  </a:ext>
                </a:extLst>
              </a:tr>
            </a:tbl>
          </a:graphicData>
        </a:graphic>
      </p:graphicFrame>
    </p:spTree>
    <p:extLst>
      <p:ext uri="{BB962C8B-B14F-4D97-AF65-F5344CB8AC3E}">
        <p14:creationId xmlns:p14="http://schemas.microsoft.com/office/powerpoint/2010/main" val="42731474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B741F-7B7F-24A2-8F32-E2DB0C96B450}"/>
              </a:ext>
            </a:extLst>
          </p:cNvPr>
          <p:cNvSpPr>
            <a:spLocks noGrp="1"/>
          </p:cNvSpPr>
          <p:nvPr>
            <p:ph type="title"/>
          </p:nvPr>
        </p:nvSpPr>
        <p:spPr/>
        <p:txBody>
          <a:bodyPr/>
          <a:lstStyle/>
          <a:p>
            <a:r>
              <a:rPr lang="en-GB" dirty="0"/>
              <a:t>Flexibility provisions available for developing countries for projections</a:t>
            </a:r>
          </a:p>
        </p:txBody>
      </p:sp>
      <p:graphicFrame>
        <p:nvGraphicFramePr>
          <p:cNvPr id="5" name="Content Placeholder 4">
            <a:extLst>
              <a:ext uri="{FF2B5EF4-FFF2-40B4-BE49-F238E27FC236}">
                <a16:creationId xmlns:a16="http://schemas.microsoft.com/office/drawing/2014/main" id="{5AD902C7-FA86-6CE8-353C-01D7530475AA}"/>
              </a:ext>
            </a:extLst>
          </p:cNvPr>
          <p:cNvGraphicFramePr>
            <a:graphicFrameLocks noGrp="1"/>
          </p:cNvGraphicFramePr>
          <p:nvPr>
            <p:ph idx="1"/>
            <p:extLst>
              <p:ext uri="{D42A27DB-BD31-4B8C-83A1-F6EECF244321}">
                <p14:modId xmlns:p14="http://schemas.microsoft.com/office/powerpoint/2010/main" val="4002097955"/>
              </p:ext>
            </p:extLst>
          </p:nvPr>
        </p:nvGraphicFramePr>
        <p:xfrm>
          <a:off x="148857" y="1793331"/>
          <a:ext cx="8739964" cy="3054295"/>
        </p:xfrm>
        <a:graphic>
          <a:graphicData uri="http://schemas.openxmlformats.org/drawingml/2006/table">
            <a:tbl>
              <a:tblPr firstRow="1" firstCol="1" bandRow="1">
                <a:tableStyleId>{72833802-FEF1-4C79-8D5D-14CF1EAF98D9}</a:tableStyleId>
              </a:tblPr>
              <a:tblGrid>
                <a:gridCol w="1978302">
                  <a:extLst>
                    <a:ext uri="{9D8B030D-6E8A-4147-A177-3AD203B41FA5}">
                      <a16:colId xmlns:a16="http://schemas.microsoft.com/office/drawing/2014/main" val="2924960732"/>
                    </a:ext>
                  </a:extLst>
                </a:gridCol>
                <a:gridCol w="3380831">
                  <a:extLst>
                    <a:ext uri="{9D8B030D-6E8A-4147-A177-3AD203B41FA5}">
                      <a16:colId xmlns:a16="http://schemas.microsoft.com/office/drawing/2014/main" val="4247747122"/>
                    </a:ext>
                  </a:extLst>
                </a:gridCol>
                <a:gridCol w="3380831">
                  <a:extLst>
                    <a:ext uri="{9D8B030D-6E8A-4147-A177-3AD203B41FA5}">
                      <a16:colId xmlns:a16="http://schemas.microsoft.com/office/drawing/2014/main" val="1887216118"/>
                    </a:ext>
                  </a:extLst>
                </a:gridCol>
              </a:tblGrid>
              <a:tr h="665389">
                <a:tc>
                  <a:txBody>
                    <a:bodyPr/>
                    <a:lstStyle/>
                    <a:p>
                      <a:pPr marL="36000" indent="-6350" algn="l">
                        <a:lnSpc>
                          <a:spcPct val="107000"/>
                        </a:lnSpc>
                        <a:spcAft>
                          <a:spcPts val="1415"/>
                        </a:spcAft>
                      </a:pPr>
                      <a:r>
                        <a:rPr lang="en-GB" sz="1200" b="1" dirty="0">
                          <a:solidFill>
                            <a:schemeClr val="bg1"/>
                          </a:solidFill>
                          <a:effectLst/>
                        </a:rPr>
                        <a:t>REFERENCE IN THE MPGS (ANNEX TO DECISION 18/CMA.1) </a:t>
                      </a:r>
                      <a:endParaRPr lang="en-GB"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48823" marT="56960" marB="0" anchor="ctr"/>
                </a:tc>
                <a:tc>
                  <a:txBody>
                    <a:bodyPr/>
                    <a:lstStyle/>
                    <a:p>
                      <a:pPr marL="36000" indent="-6350" algn="l">
                        <a:lnSpc>
                          <a:spcPct val="107000"/>
                        </a:lnSpc>
                        <a:spcAft>
                          <a:spcPts val="1415"/>
                        </a:spcAft>
                      </a:pPr>
                      <a:r>
                        <a:rPr lang="en-GB" sz="1200" b="1" dirty="0">
                          <a:solidFill>
                            <a:schemeClr val="bg1"/>
                          </a:solidFill>
                          <a:effectLst/>
                        </a:rPr>
                        <a:t>PROVISION IN THE MPGS</a:t>
                      </a:r>
                      <a:endParaRPr lang="en-GB"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48823" marT="56960" marB="0" anchor="ctr"/>
                </a:tc>
                <a:tc>
                  <a:txBody>
                    <a:bodyPr/>
                    <a:lstStyle/>
                    <a:p>
                      <a:pPr marL="36000" indent="-6350" algn="l">
                        <a:lnSpc>
                          <a:spcPct val="107000"/>
                        </a:lnSpc>
                        <a:spcAft>
                          <a:spcPts val="1415"/>
                        </a:spcAft>
                      </a:pPr>
                      <a:r>
                        <a:rPr lang="en-GB" sz="1200" b="1" dirty="0">
                          <a:solidFill>
                            <a:schemeClr val="bg1"/>
                          </a:solidFill>
                          <a:effectLst/>
                        </a:rPr>
                        <a:t>FLEXIBILITY PROVISION FOR THOSE  DEVELOPING COUNTRY PARTIES THAT </a:t>
                      </a:r>
                      <a:r>
                        <a:rPr lang="en-GB" sz="1200" b="0" dirty="0">
                          <a:solidFill>
                            <a:schemeClr val="bg1"/>
                          </a:solidFill>
                          <a:effectLst/>
                        </a:rPr>
                        <a:t> </a:t>
                      </a:r>
                      <a:r>
                        <a:rPr lang="en-GB" sz="1200" b="1" dirty="0">
                          <a:solidFill>
                            <a:schemeClr val="bg1"/>
                          </a:solidFill>
                          <a:effectLst/>
                        </a:rPr>
                        <a:t>NEED IT IN THE LIGHT OF THEIR CAPACITIES</a:t>
                      </a:r>
                      <a:endParaRPr lang="en-GB"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48823" marT="56960" marB="0" anchor="ctr"/>
                </a:tc>
                <a:extLst>
                  <a:ext uri="{0D108BD9-81ED-4DB2-BD59-A6C34878D82A}">
                    <a16:rowId xmlns:a16="http://schemas.microsoft.com/office/drawing/2014/main" val="1634290847"/>
                  </a:ext>
                </a:extLst>
              </a:tr>
              <a:tr h="749411">
                <a:tc>
                  <a:txBody>
                    <a:bodyPr/>
                    <a:lstStyle/>
                    <a:p>
                      <a:pPr marL="36000" indent="-6350" algn="l">
                        <a:lnSpc>
                          <a:spcPct val="107000"/>
                        </a:lnSpc>
                        <a:spcAft>
                          <a:spcPts val="395"/>
                        </a:spcAft>
                      </a:pPr>
                      <a:r>
                        <a:rPr lang="en-GB" sz="1200" b="1" dirty="0">
                          <a:solidFill>
                            <a:schemeClr val="accent2"/>
                          </a:solidFill>
                          <a:effectLst/>
                        </a:rPr>
                        <a:t>Paragraph 92</a:t>
                      </a:r>
                      <a:endParaRPr lang="en-GB" sz="1400" dirty="0">
                        <a:solidFill>
                          <a:schemeClr val="accent2"/>
                        </a:solidFill>
                        <a:effectLst/>
                      </a:endParaRPr>
                    </a:p>
                    <a:p>
                      <a:pPr marL="36000" marR="8255" indent="-6350" algn="l">
                        <a:lnSpc>
                          <a:spcPct val="107000"/>
                        </a:lnSpc>
                        <a:spcAft>
                          <a:spcPts val="1415"/>
                        </a:spcAft>
                      </a:pPr>
                      <a:r>
                        <a:rPr lang="en-GB" sz="1200" dirty="0">
                          <a:solidFill>
                            <a:schemeClr val="accent2"/>
                          </a:solidFill>
                          <a:effectLst/>
                        </a:rPr>
                        <a:t>GHG emission and removals projections</a:t>
                      </a:r>
                      <a:endParaRPr lang="en-GB" sz="14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48823" marT="56960" marB="0" anchor="ctr"/>
                </a:tc>
                <a:tc>
                  <a:txBody>
                    <a:bodyPr/>
                    <a:lstStyle/>
                    <a:p>
                      <a:pPr marL="36000" indent="-6350" algn="l">
                        <a:lnSpc>
                          <a:spcPct val="107000"/>
                        </a:lnSpc>
                        <a:spcAft>
                          <a:spcPts val="1415"/>
                        </a:spcAft>
                      </a:pPr>
                      <a:r>
                        <a:rPr lang="en-GB" sz="1200" dirty="0">
                          <a:solidFill>
                            <a:srgbClr val="181717"/>
                          </a:solidFill>
                          <a:effectLst/>
                        </a:rPr>
                        <a:t>Each Party </a:t>
                      </a:r>
                      <a:r>
                        <a:rPr lang="en-GB" sz="1200" b="1" dirty="0">
                          <a:solidFill>
                            <a:schemeClr val="accent2"/>
                          </a:solidFill>
                          <a:effectLst/>
                        </a:rPr>
                        <a:t>shall</a:t>
                      </a:r>
                      <a:r>
                        <a:rPr lang="en-GB" sz="1200" dirty="0">
                          <a:solidFill>
                            <a:srgbClr val="181717"/>
                          </a:solidFill>
                          <a:effectLst/>
                        </a:rPr>
                        <a:t> report projections</a:t>
                      </a:r>
                      <a:endParaRPr lang="en-GB" sz="14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48823" marT="56960" marB="0" anchor="ctr"/>
                </a:tc>
                <a:tc>
                  <a:txBody>
                    <a:bodyPr/>
                    <a:lstStyle/>
                    <a:p>
                      <a:pPr marL="36000" indent="-6350" algn="l">
                        <a:lnSpc>
                          <a:spcPct val="107000"/>
                        </a:lnSpc>
                        <a:spcAft>
                          <a:spcPts val="1415"/>
                        </a:spcAft>
                      </a:pPr>
                      <a:r>
                        <a:rPr lang="en-GB" sz="1200" dirty="0">
                          <a:solidFill>
                            <a:srgbClr val="181717"/>
                          </a:solidFill>
                          <a:effectLst/>
                        </a:rPr>
                        <a:t>Those Parties that need flexibility are instead </a:t>
                      </a:r>
                      <a:r>
                        <a:rPr lang="en-GB" sz="1200" b="1" dirty="0">
                          <a:solidFill>
                            <a:schemeClr val="accent2"/>
                          </a:solidFill>
                          <a:effectLst/>
                        </a:rPr>
                        <a:t>encouraged</a:t>
                      </a:r>
                      <a:r>
                        <a:rPr lang="en-GB" sz="1200" dirty="0">
                          <a:solidFill>
                            <a:srgbClr val="181717"/>
                          </a:solidFill>
                          <a:effectLst/>
                        </a:rPr>
                        <a:t> to report these projections.</a:t>
                      </a:r>
                      <a:endParaRPr lang="en-GB" sz="14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48823" marT="56960" marB="0" anchor="ctr"/>
                </a:tc>
                <a:extLst>
                  <a:ext uri="{0D108BD9-81ED-4DB2-BD59-A6C34878D82A}">
                    <a16:rowId xmlns:a16="http://schemas.microsoft.com/office/drawing/2014/main" val="2492044787"/>
                  </a:ext>
                </a:extLst>
              </a:tr>
              <a:tr h="953250">
                <a:tc>
                  <a:txBody>
                    <a:bodyPr/>
                    <a:lstStyle/>
                    <a:p>
                      <a:pPr marL="36000" indent="-6350" algn="l">
                        <a:lnSpc>
                          <a:spcPct val="107000"/>
                        </a:lnSpc>
                        <a:spcAft>
                          <a:spcPts val="395"/>
                        </a:spcAft>
                      </a:pPr>
                      <a:r>
                        <a:rPr lang="en-GB" sz="1200" b="1" dirty="0">
                          <a:solidFill>
                            <a:schemeClr val="accent2"/>
                          </a:solidFill>
                          <a:effectLst/>
                        </a:rPr>
                        <a:t>Paragraph 95</a:t>
                      </a:r>
                      <a:endParaRPr lang="en-GB" sz="1400" dirty="0">
                        <a:solidFill>
                          <a:schemeClr val="accent2"/>
                        </a:solidFill>
                        <a:effectLst/>
                      </a:endParaRPr>
                    </a:p>
                    <a:p>
                      <a:pPr marL="36000" indent="-6350" algn="l">
                        <a:lnSpc>
                          <a:spcPct val="107000"/>
                        </a:lnSpc>
                        <a:spcAft>
                          <a:spcPts val="1415"/>
                        </a:spcAft>
                      </a:pPr>
                      <a:r>
                        <a:rPr lang="en-GB" sz="1200" dirty="0">
                          <a:solidFill>
                            <a:schemeClr val="accent2"/>
                          </a:solidFill>
                          <a:effectLst/>
                        </a:rPr>
                        <a:t>Projections extension</a:t>
                      </a:r>
                      <a:endParaRPr lang="en-GB" sz="14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48823" marT="56960" marB="0" anchor="ctr"/>
                </a:tc>
                <a:tc>
                  <a:txBody>
                    <a:bodyPr/>
                    <a:lstStyle/>
                    <a:p>
                      <a:pPr marL="36000" marR="19050" indent="-6350" algn="l">
                        <a:lnSpc>
                          <a:spcPct val="107000"/>
                        </a:lnSpc>
                        <a:spcAft>
                          <a:spcPts val="1415"/>
                        </a:spcAft>
                      </a:pPr>
                      <a:r>
                        <a:rPr lang="en-GB" sz="1200" dirty="0">
                          <a:solidFill>
                            <a:srgbClr val="181717"/>
                          </a:solidFill>
                          <a:effectLst/>
                        </a:rPr>
                        <a:t>Projections </a:t>
                      </a:r>
                      <a:r>
                        <a:rPr lang="en-GB" sz="1200" b="1" dirty="0">
                          <a:solidFill>
                            <a:schemeClr val="accent2"/>
                          </a:solidFill>
                          <a:effectLst/>
                        </a:rPr>
                        <a:t>shall </a:t>
                      </a:r>
                      <a:r>
                        <a:rPr lang="en-GB" sz="1200" dirty="0">
                          <a:solidFill>
                            <a:srgbClr val="181717"/>
                          </a:solidFill>
                          <a:effectLst/>
                        </a:rPr>
                        <a:t>begin from the most recent year in the Party’s national inventory report and extend at least 15 years beyond the next year ending in zero or five</a:t>
                      </a:r>
                      <a:endParaRPr lang="en-GB" sz="14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48823" marT="56960" marB="0" anchor="ctr"/>
                </a:tc>
                <a:tc>
                  <a:txBody>
                    <a:bodyPr/>
                    <a:lstStyle/>
                    <a:p>
                      <a:pPr marL="36000" marR="15875" indent="-6350" algn="l">
                        <a:lnSpc>
                          <a:spcPct val="107000"/>
                        </a:lnSpc>
                        <a:spcAft>
                          <a:spcPts val="1415"/>
                        </a:spcAft>
                      </a:pPr>
                      <a:r>
                        <a:rPr lang="en-GB" sz="1200" dirty="0">
                          <a:solidFill>
                            <a:srgbClr val="181717"/>
                          </a:solidFill>
                          <a:effectLst/>
                        </a:rPr>
                        <a:t>Those Parties that need flexibility have the flexibility to instead extend their projections </a:t>
                      </a:r>
                      <a:r>
                        <a:rPr lang="en-GB" sz="1200" b="1" dirty="0">
                          <a:solidFill>
                            <a:schemeClr val="accent2"/>
                          </a:solidFill>
                          <a:effectLst/>
                        </a:rPr>
                        <a:t>at least to the end point of their NDC </a:t>
                      </a:r>
                      <a:r>
                        <a:rPr lang="en-GB" sz="1200" dirty="0">
                          <a:solidFill>
                            <a:srgbClr val="181717"/>
                          </a:solidFill>
                          <a:effectLst/>
                        </a:rPr>
                        <a:t>under Article 4 of the Paris Agreement.</a:t>
                      </a:r>
                      <a:endParaRPr lang="en-GB" sz="14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48823" marT="56960" marB="0" anchor="ctr"/>
                </a:tc>
                <a:extLst>
                  <a:ext uri="{0D108BD9-81ED-4DB2-BD59-A6C34878D82A}">
                    <a16:rowId xmlns:a16="http://schemas.microsoft.com/office/drawing/2014/main" val="3049770001"/>
                  </a:ext>
                </a:extLst>
              </a:tr>
              <a:tr h="646220">
                <a:tc>
                  <a:txBody>
                    <a:bodyPr/>
                    <a:lstStyle/>
                    <a:p>
                      <a:pPr marL="36000" indent="-6350" algn="l">
                        <a:lnSpc>
                          <a:spcPct val="107000"/>
                        </a:lnSpc>
                        <a:spcAft>
                          <a:spcPts val="395"/>
                        </a:spcAft>
                      </a:pPr>
                      <a:r>
                        <a:rPr lang="en-GB" sz="1200" b="1" dirty="0">
                          <a:solidFill>
                            <a:schemeClr val="accent2"/>
                          </a:solidFill>
                          <a:effectLst/>
                        </a:rPr>
                        <a:t>Paragraph 102</a:t>
                      </a:r>
                      <a:endParaRPr lang="en-GB" sz="1400" dirty="0">
                        <a:solidFill>
                          <a:schemeClr val="accent2"/>
                        </a:solidFill>
                        <a:effectLst/>
                      </a:endParaRPr>
                    </a:p>
                    <a:p>
                      <a:pPr marL="36000" marR="12065" indent="-6350" algn="l">
                        <a:lnSpc>
                          <a:spcPct val="107000"/>
                        </a:lnSpc>
                        <a:spcAft>
                          <a:spcPts val="1415"/>
                        </a:spcAft>
                      </a:pPr>
                      <a:r>
                        <a:rPr lang="en-GB" sz="1200" dirty="0">
                          <a:solidFill>
                            <a:schemeClr val="accent2"/>
                          </a:solidFill>
                          <a:effectLst/>
                        </a:rPr>
                        <a:t>Projections methodology  or coverage</a:t>
                      </a:r>
                      <a:endParaRPr lang="en-GB" sz="14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48823" marT="56960" marB="0" anchor="ctr"/>
                </a:tc>
                <a:tc>
                  <a:txBody>
                    <a:bodyPr/>
                    <a:lstStyle/>
                    <a:p>
                      <a:pPr marL="36000" indent="-6350" algn="l">
                        <a:lnSpc>
                          <a:spcPct val="107000"/>
                        </a:lnSpc>
                        <a:spcAft>
                          <a:spcPts val="1415"/>
                        </a:spcAft>
                      </a:pPr>
                      <a:r>
                        <a:rPr lang="en-GB" sz="1200" dirty="0">
                          <a:solidFill>
                            <a:srgbClr val="181717"/>
                          </a:solidFill>
                          <a:effectLst/>
                        </a:rPr>
                        <a:t>See paragraphs 93 through 101 of the annex to decision 18/CMA.1</a:t>
                      </a:r>
                      <a:endParaRPr lang="en-GB" sz="14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48823" marT="56960" marB="0" anchor="ctr"/>
                </a:tc>
                <a:tc>
                  <a:txBody>
                    <a:bodyPr/>
                    <a:lstStyle/>
                    <a:p>
                      <a:pPr marL="36000" indent="-6350" algn="l">
                        <a:lnSpc>
                          <a:spcPct val="107000"/>
                        </a:lnSpc>
                        <a:spcAft>
                          <a:spcPts val="1415"/>
                        </a:spcAft>
                      </a:pPr>
                      <a:r>
                        <a:rPr lang="en-GB" sz="1200" dirty="0">
                          <a:solidFill>
                            <a:srgbClr val="181717"/>
                          </a:solidFill>
                          <a:effectLst/>
                        </a:rPr>
                        <a:t>Those Parties that need flexibility can instead report using </a:t>
                      </a:r>
                      <a:r>
                        <a:rPr lang="en-GB" sz="1200" b="1" dirty="0">
                          <a:solidFill>
                            <a:schemeClr val="accent2"/>
                          </a:solidFill>
                          <a:effectLst/>
                        </a:rPr>
                        <a:t>a less detailed methodology or coverage</a:t>
                      </a:r>
                      <a:r>
                        <a:rPr lang="en-GB" sz="1200" dirty="0">
                          <a:solidFill>
                            <a:srgbClr val="181717"/>
                          </a:solidFill>
                          <a:effectLst/>
                        </a:rPr>
                        <a:t>.</a:t>
                      </a:r>
                      <a:endParaRPr lang="en-GB" sz="14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48823" marT="56960" marB="0" anchor="ctr"/>
                </a:tc>
                <a:extLst>
                  <a:ext uri="{0D108BD9-81ED-4DB2-BD59-A6C34878D82A}">
                    <a16:rowId xmlns:a16="http://schemas.microsoft.com/office/drawing/2014/main" val="2183785555"/>
                  </a:ext>
                </a:extLst>
              </a:tr>
            </a:tbl>
          </a:graphicData>
        </a:graphic>
      </p:graphicFrame>
    </p:spTree>
    <p:extLst>
      <p:ext uri="{BB962C8B-B14F-4D97-AF65-F5344CB8AC3E}">
        <p14:creationId xmlns:p14="http://schemas.microsoft.com/office/powerpoint/2010/main" val="27808974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A6CFC-0337-5DE5-CABC-73CD7680A2C4}"/>
              </a:ext>
            </a:extLst>
          </p:cNvPr>
          <p:cNvSpPr>
            <a:spLocks noGrp="1"/>
          </p:cNvSpPr>
          <p:nvPr>
            <p:ph type="title"/>
          </p:nvPr>
        </p:nvSpPr>
        <p:spPr/>
        <p:txBody>
          <a:bodyPr/>
          <a:lstStyle/>
          <a:p>
            <a:r>
              <a:rPr lang="en-US" dirty="0">
                <a:solidFill>
                  <a:srgbClr val="22B198"/>
                </a:solidFill>
              </a:rPr>
              <a:t>Reporting projections under the ETF</a:t>
            </a:r>
            <a:endParaRPr lang="en-GB" dirty="0"/>
          </a:p>
        </p:txBody>
      </p:sp>
      <p:sp>
        <p:nvSpPr>
          <p:cNvPr id="3" name="Content Placeholder 2">
            <a:extLst>
              <a:ext uri="{FF2B5EF4-FFF2-40B4-BE49-F238E27FC236}">
                <a16:creationId xmlns:a16="http://schemas.microsoft.com/office/drawing/2014/main" id="{497B0571-96A2-B08F-4BB8-400B7717F973}"/>
              </a:ext>
            </a:extLst>
          </p:cNvPr>
          <p:cNvSpPr>
            <a:spLocks noGrp="1"/>
          </p:cNvSpPr>
          <p:nvPr>
            <p:ph idx="1"/>
          </p:nvPr>
        </p:nvSpPr>
        <p:spPr>
          <a:xfrm>
            <a:off x="318977" y="2146318"/>
            <a:ext cx="8535061" cy="1494476"/>
          </a:xfrm>
          <a:solidFill>
            <a:schemeClr val="accent2">
              <a:lumMod val="20000"/>
              <a:lumOff val="80000"/>
            </a:schemeClr>
          </a:solidFill>
        </p:spPr>
        <p:txBody>
          <a:bodyPr anchor="ctr">
            <a:normAutofit/>
          </a:bodyPr>
          <a:lstStyle/>
          <a:p>
            <a:pPr marL="0" indent="0">
              <a:lnSpc>
                <a:spcPts val="3000"/>
              </a:lnSpc>
              <a:buNone/>
            </a:pPr>
            <a:r>
              <a:rPr lang="en-GB" sz="2400" dirty="0">
                <a:solidFill>
                  <a:schemeClr val="accent2"/>
                </a:solidFill>
              </a:rPr>
              <a:t>“102.	Those developing country Parties that need flexibility in the light of their capacities with respect to paragraphs 93–101 above can instead report using a less detailed methodology or coverage.”</a:t>
            </a:r>
          </a:p>
        </p:txBody>
      </p:sp>
      <p:sp>
        <p:nvSpPr>
          <p:cNvPr id="6" name="Rectangle: Rounded Corners 5">
            <a:extLst>
              <a:ext uri="{FF2B5EF4-FFF2-40B4-BE49-F238E27FC236}">
                <a16:creationId xmlns:a16="http://schemas.microsoft.com/office/drawing/2014/main" id="{D86EC40B-1DC5-9841-FC6C-CD271E4AF284}"/>
              </a:ext>
            </a:extLst>
          </p:cNvPr>
          <p:cNvSpPr/>
          <p:nvPr/>
        </p:nvSpPr>
        <p:spPr>
          <a:xfrm>
            <a:off x="3654765" y="3099636"/>
            <a:ext cx="5021875" cy="41261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C0A4EB60-910B-761C-FE93-5823E3158971}"/>
              </a:ext>
            </a:extLst>
          </p:cNvPr>
          <p:cNvSpPr txBox="1"/>
          <p:nvPr/>
        </p:nvSpPr>
        <p:spPr>
          <a:xfrm>
            <a:off x="3654765" y="3099637"/>
            <a:ext cx="4747555" cy="412615"/>
          </a:xfrm>
          <a:prstGeom prst="rect">
            <a:avLst/>
          </a:prstGeom>
          <a:noFill/>
          <a:ln>
            <a:noFill/>
          </a:ln>
        </p:spPr>
        <p:txBody>
          <a:bodyPr vert="horz" lIns="91440" tIns="45720" rIns="91440" bIns="45720" rtlCol="0" anchor="ctr">
            <a:normAutofit fontScale="92500"/>
          </a:bodyPr>
          <a:lstStyle>
            <a:lvl1pPr indent="0">
              <a:lnSpc>
                <a:spcPct val="90000"/>
              </a:lnSpc>
              <a:spcBef>
                <a:spcPts val="750"/>
              </a:spcBef>
              <a:buFont typeface="Arial" panose="020B0604020202020204" pitchFamily="34" charset="0"/>
              <a:buNone/>
              <a:defRPr sz="2400">
                <a:solidFill>
                  <a:schemeClr val="accent2"/>
                </a:solidFill>
              </a:defRPr>
            </a:lvl1pPr>
            <a:lvl2pPr marL="514350" indent="-171450">
              <a:lnSpc>
                <a:spcPct val="90000"/>
              </a:lnSpc>
              <a:spcBef>
                <a:spcPts val="375"/>
              </a:spcBef>
              <a:buFont typeface="Arial" panose="020B0604020202020204" pitchFamily="34" charset="0"/>
              <a:buChar char="•"/>
              <a:defRPr sz="1600"/>
            </a:lvl2pPr>
            <a:lvl3pPr marL="857250" indent="-171450">
              <a:lnSpc>
                <a:spcPct val="90000"/>
              </a:lnSpc>
              <a:spcBef>
                <a:spcPts val="375"/>
              </a:spcBef>
              <a:buFont typeface="Arial" panose="020B0604020202020204" pitchFamily="34" charset="0"/>
              <a:buChar char="•"/>
              <a:defRPr sz="1400"/>
            </a:lvl3pPr>
            <a:lvl4pPr marL="1200150" indent="-171450">
              <a:lnSpc>
                <a:spcPct val="90000"/>
              </a:lnSpc>
              <a:spcBef>
                <a:spcPts val="375"/>
              </a:spcBef>
              <a:buFont typeface="Arial" panose="020B0604020202020204" pitchFamily="34" charset="0"/>
              <a:buChar char="•"/>
            </a:lvl4pPr>
            <a:lvl5pPr marL="1543050" indent="-171450">
              <a:lnSpc>
                <a:spcPct val="90000"/>
              </a:lnSpc>
              <a:spcBef>
                <a:spcPts val="375"/>
              </a:spcBef>
              <a:buFont typeface="Arial" panose="020B0604020202020204" pitchFamily="34" charset="0"/>
              <a:buChar char="•"/>
              <a:defRPr sz="1150"/>
            </a:lvl5pPr>
            <a:lvl6pPr marL="1885950" indent="-171450">
              <a:lnSpc>
                <a:spcPct val="90000"/>
              </a:lnSpc>
              <a:spcBef>
                <a:spcPts val="375"/>
              </a:spcBef>
              <a:buFont typeface="Arial" panose="020B0604020202020204" pitchFamily="34" charset="0"/>
              <a:buChar char="•"/>
            </a:lvl6pPr>
            <a:lvl7pPr marL="2228850" indent="-171450">
              <a:lnSpc>
                <a:spcPct val="90000"/>
              </a:lnSpc>
              <a:spcBef>
                <a:spcPts val="375"/>
              </a:spcBef>
              <a:buFont typeface="Arial" panose="020B0604020202020204" pitchFamily="34" charset="0"/>
              <a:buChar char="•"/>
            </a:lvl7pPr>
            <a:lvl8pPr marL="2571750" indent="-171450">
              <a:lnSpc>
                <a:spcPct val="90000"/>
              </a:lnSpc>
              <a:spcBef>
                <a:spcPts val="375"/>
              </a:spcBef>
              <a:buFont typeface="Arial" panose="020B0604020202020204" pitchFamily="34" charset="0"/>
              <a:buChar char="•"/>
            </a:lvl8pPr>
            <a:lvl9pPr marL="2914650" indent="-171450">
              <a:lnSpc>
                <a:spcPct val="90000"/>
              </a:lnSpc>
              <a:spcBef>
                <a:spcPts val="375"/>
              </a:spcBef>
              <a:buFont typeface="Arial" panose="020B0604020202020204" pitchFamily="34" charset="0"/>
              <a:buChar char="•"/>
            </a:lvl9pPr>
          </a:lstStyle>
          <a:p>
            <a:pPr>
              <a:spcBef>
                <a:spcPts val="0"/>
              </a:spcBef>
            </a:pPr>
            <a:r>
              <a:rPr lang="en-GB" dirty="0">
                <a:solidFill>
                  <a:schemeClr val="bg1"/>
                </a:solidFill>
              </a:rPr>
              <a:t>less detailed methodology or coverage.”</a:t>
            </a:r>
          </a:p>
        </p:txBody>
      </p:sp>
    </p:spTree>
    <p:extLst>
      <p:ext uri="{BB962C8B-B14F-4D97-AF65-F5344CB8AC3E}">
        <p14:creationId xmlns:p14="http://schemas.microsoft.com/office/powerpoint/2010/main" val="14971817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26C2A73-2FB1-4E22-EFAA-36F935C31B25}"/>
              </a:ext>
            </a:extLst>
          </p:cNvPr>
          <p:cNvSpPr>
            <a:spLocks noGrp="1"/>
          </p:cNvSpPr>
          <p:nvPr>
            <p:ph type="title"/>
          </p:nvPr>
        </p:nvSpPr>
        <p:spPr>
          <a:xfrm>
            <a:off x="628650" y="942693"/>
            <a:ext cx="7886700" cy="446628"/>
          </a:xfrm>
        </p:spPr>
        <p:txBody>
          <a:bodyPr>
            <a:normAutofit/>
          </a:bodyPr>
          <a:lstStyle/>
          <a:p>
            <a:r>
              <a:rPr lang="en-US" dirty="0">
                <a:solidFill>
                  <a:srgbClr val="22B198"/>
                </a:solidFill>
              </a:rPr>
              <a:t>Reporting projections under the ETF</a:t>
            </a:r>
            <a:endParaRPr lang="en-GB" dirty="0"/>
          </a:p>
        </p:txBody>
      </p:sp>
      <p:graphicFrame>
        <p:nvGraphicFramePr>
          <p:cNvPr id="7" name="Content Placeholder 6">
            <a:extLst>
              <a:ext uri="{FF2B5EF4-FFF2-40B4-BE49-F238E27FC236}">
                <a16:creationId xmlns:a16="http://schemas.microsoft.com/office/drawing/2014/main" id="{3AB72A0F-BC0A-A97F-1D3A-A44BCBE224D4}"/>
              </a:ext>
            </a:extLst>
          </p:cNvPr>
          <p:cNvGraphicFramePr>
            <a:graphicFrameLocks noGrp="1"/>
          </p:cNvGraphicFramePr>
          <p:nvPr>
            <p:ph idx="1"/>
            <p:extLst>
              <p:ext uri="{D42A27DB-BD31-4B8C-83A1-F6EECF244321}">
                <p14:modId xmlns:p14="http://schemas.microsoft.com/office/powerpoint/2010/main" val="3671112152"/>
              </p:ext>
            </p:extLst>
          </p:nvPr>
        </p:nvGraphicFramePr>
        <p:xfrm>
          <a:off x="628650" y="1444662"/>
          <a:ext cx="8132578" cy="3628210"/>
        </p:xfrm>
        <a:graphic>
          <a:graphicData uri="http://schemas.openxmlformats.org/drawingml/2006/table">
            <a:tbl>
              <a:tblPr>
                <a:tableStyleId>{9DCAF9ED-07DC-4A11-8D7F-57B35C25682E}</a:tableStyleId>
              </a:tblPr>
              <a:tblGrid>
                <a:gridCol w="491313">
                  <a:extLst>
                    <a:ext uri="{9D8B030D-6E8A-4147-A177-3AD203B41FA5}">
                      <a16:colId xmlns:a16="http://schemas.microsoft.com/office/drawing/2014/main" val="2529374476"/>
                    </a:ext>
                  </a:extLst>
                </a:gridCol>
                <a:gridCol w="808074">
                  <a:extLst>
                    <a:ext uri="{9D8B030D-6E8A-4147-A177-3AD203B41FA5}">
                      <a16:colId xmlns:a16="http://schemas.microsoft.com/office/drawing/2014/main" val="2625768806"/>
                    </a:ext>
                  </a:extLst>
                </a:gridCol>
                <a:gridCol w="6266121">
                  <a:extLst>
                    <a:ext uri="{9D8B030D-6E8A-4147-A177-3AD203B41FA5}">
                      <a16:colId xmlns:a16="http://schemas.microsoft.com/office/drawing/2014/main" val="2405063976"/>
                    </a:ext>
                  </a:extLst>
                </a:gridCol>
                <a:gridCol w="567070">
                  <a:extLst>
                    <a:ext uri="{9D8B030D-6E8A-4147-A177-3AD203B41FA5}">
                      <a16:colId xmlns:a16="http://schemas.microsoft.com/office/drawing/2014/main" val="703364109"/>
                    </a:ext>
                  </a:extLst>
                </a:gridCol>
              </a:tblGrid>
              <a:tr h="361815">
                <a:tc>
                  <a:txBody>
                    <a:bodyPr/>
                    <a:lstStyle/>
                    <a:p>
                      <a:pPr algn="ctr" fontAlgn="b"/>
                      <a:r>
                        <a:rPr lang="en-GB" sz="1100" b="1" dirty="0">
                          <a:solidFill>
                            <a:schemeClr val="bg1"/>
                          </a:solidFill>
                          <a:effectLst/>
                        </a:rPr>
                        <a:t>Para MPGs</a:t>
                      </a:r>
                    </a:p>
                  </a:txBody>
                  <a:tcPr marL="30194" marR="30194" marT="15097" marB="15097" anchor="b">
                    <a:lnL w="6350" cap="flat" cmpd="sng" algn="ctr">
                      <a:solidFill>
                        <a:srgbClr val="26927F"/>
                      </a:solidFill>
                      <a:prstDash val="solid"/>
                      <a:round/>
                      <a:headEnd type="none" w="med" len="med"/>
                      <a:tailEnd type="none" w="med" len="med"/>
                    </a:lnL>
                    <a:lnR w="6350" cap="flat" cmpd="sng" algn="ctr">
                      <a:solidFill>
                        <a:srgbClr val="26927F"/>
                      </a:solidFill>
                      <a:prstDash val="solid"/>
                      <a:round/>
                      <a:headEnd type="none" w="med" len="med"/>
                      <a:tailEnd type="none" w="med" len="med"/>
                    </a:lnR>
                    <a:lnT w="6350" cap="flat" cmpd="sng" algn="ctr">
                      <a:solidFill>
                        <a:srgbClr val="26927F"/>
                      </a:solidFill>
                      <a:prstDash val="solid"/>
                      <a:round/>
                      <a:headEnd type="none" w="med" len="med"/>
                      <a:tailEnd type="none" w="med" len="med"/>
                    </a:lnT>
                    <a:lnB w="6350" cap="flat" cmpd="sng" algn="ctr">
                      <a:solidFill>
                        <a:srgbClr val="26927F"/>
                      </a:solidFill>
                      <a:prstDash val="solid"/>
                      <a:round/>
                      <a:headEnd type="none" w="med" len="med"/>
                      <a:tailEnd type="none" w="med" len="med"/>
                    </a:lnB>
                    <a:solidFill>
                      <a:schemeClr val="accent2"/>
                    </a:solidFill>
                  </a:tcPr>
                </a:tc>
                <a:tc>
                  <a:txBody>
                    <a:bodyPr/>
                    <a:lstStyle/>
                    <a:p>
                      <a:pPr fontAlgn="b"/>
                      <a:r>
                        <a:rPr lang="en-GB" sz="1100" b="1" dirty="0">
                          <a:solidFill>
                            <a:schemeClr val="bg1"/>
                          </a:solidFill>
                          <a:effectLst/>
                        </a:rPr>
                        <a:t>Type</a:t>
                      </a:r>
                    </a:p>
                  </a:txBody>
                  <a:tcPr marL="30194" marR="30194" marT="15097" marB="15097" anchor="b">
                    <a:lnL w="6350" cap="flat" cmpd="sng" algn="ctr">
                      <a:solidFill>
                        <a:srgbClr val="26927F"/>
                      </a:solidFill>
                      <a:prstDash val="solid"/>
                      <a:round/>
                      <a:headEnd type="none" w="med" len="med"/>
                      <a:tailEnd type="none" w="med" len="med"/>
                    </a:lnL>
                    <a:lnR w="6350" cap="flat" cmpd="sng" algn="ctr">
                      <a:solidFill>
                        <a:srgbClr val="26927F"/>
                      </a:solidFill>
                      <a:prstDash val="solid"/>
                      <a:round/>
                      <a:headEnd type="none" w="med" len="med"/>
                      <a:tailEnd type="none" w="med" len="med"/>
                    </a:lnR>
                    <a:lnT w="6350" cap="flat" cmpd="sng" algn="ctr">
                      <a:solidFill>
                        <a:srgbClr val="26927F"/>
                      </a:solidFill>
                      <a:prstDash val="solid"/>
                      <a:round/>
                      <a:headEnd type="none" w="med" len="med"/>
                      <a:tailEnd type="none" w="med" len="med"/>
                    </a:lnT>
                    <a:lnB w="6350" cap="flat" cmpd="sng" algn="ctr">
                      <a:solidFill>
                        <a:srgbClr val="26927F"/>
                      </a:solidFill>
                      <a:prstDash val="solid"/>
                      <a:round/>
                      <a:headEnd type="none" w="med" len="med"/>
                      <a:tailEnd type="none" w="med" len="med"/>
                    </a:lnB>
                    <a:solidFill>
                      <a:schemeClr val="accent2"/>
                    </a:solidFill>
                  </a:tcPr>
                </a:tc>
                <a:tc>
                  <a:txBody>
                    <a:bodyPr/>
                    <a:lstStyle/>
                    <a:p>
                      <a:pPr fontAlgn="b"/>
                      <a:r>
                        <a:rPr lang="en-GB" sz="1100" b="1" dirty="0">
                          <a:solidFill>
                            <a:schemeClr val="bg1"/>
                          </a:solidFill>
                          <a:effectLst/>
                        </a:rPr>
                        <a:t>Requirement</a:t>
                      </a:r>
                    </a:p>
                  </a:txBody>
                  <a:tcPr marL="30194" marR="30194" marT="15097" marB="15097" anchor="b">
                    <a:lnL w="6350" cap="flat" cmpd="sng" algn="ctr">
                      <a:solidFill>
                        <a:srgbClr val="26927F"/>
                      </a:solidFill>
                      <a:prstDash val="solid"/>
                      <a:round/>
                      <a:headEnd type="none" w="med" len="med"/>
                      <a:tailEnd type="none" w="med" len="med"/>
                    </a:lnL>
                    <a:lnR w="6350" cap="flat" cmpd="sng" algn="ctr">
                      <a:solidFill>
                        <a:srgbClr val="26927F"/>
                      </a:solidFill>
                      <a:prstDash val="solid"/>
                      <a:round/>
                      <a:headEnd type="none" w="med" len="med"/>
                      <a:tailEnd type="none" w="med" len="med"/>
                    </a:lnR>
                    <a:lnT w="6350" cap="flat" cmpd="sng" algn="ctr">
                      <a:solidFill>
                        <a:srgbClr val="26927F"/>
                      </a:solidFill>
                      <a:prstDash val="solid"/>
                      <a:round/>
                      <a:headEnd type="none" w="med" len="med"/>
                      <a:tailEnd type="none" w="med" len="med"/>
                    </a:lnT>
                    <a:lnB w="6350" cap="flat" cmpd="sng" algn="ctr">
                      <a:solidFill>
                        <a:srgbClr val="26927F"/>
                      </a:solidFill>
                      <a:prstDash val="solid"/>
                      <a:round/>
                      <a:headEnd type="none" w="med" len="med"/>
                      <a:tailEnd type="none" w="med" len="med"/>
                    </a:lnB>
                    <a:solidFill>
                      <a:schemeClr val="accent2"/>
                    </a:solidFill>
                  </a:tcPr>
                </a:tc>
                <a:tc>
                  <a:txBody>
                    <a:bodyPr/>
                    <a:lstStyle/>
                    <a:p>
                      <a:pPr algn="ctr" fontAlgn="b"/>
                      <a:r>
                        <a:rPr lang="en-GB" sz="1100" b="1" dirty="0">
                          <a:solidFill>
                            <a:schemeClr val="bg1"/>
                          </a:solidFill>
                          <a:effectLst/>
                        </a:rPr>
                        <a:t>FX</a:t>
                      </a:r>
                    </a:p>
                  </a:txBody>
                  <a:tcPr marL="30194" marR="30194" marT="15097" marB="15097" anchor="ctr">
                    <a:lnL w="6350" cap="flat" cmpd="sng" algn="ctr">
                      <a:solidFill>
                        <a:srgbClr val="26927F"/>
                      </a:solidFill>
                      <a:prstDash val="solid"/>
                      <a:round/>
                      <a:headEnd type="none" w="med" len="med"/>
                      <a:tailEnd type="none" w="med" len="med"/>
                    </a:lnL>
                    <a:lnR w="6350" cap="flat" cmpd="sng" algn="ctr">
                      <a:solidFill>
                        <a:srgbClr val="26927F"/>
                      </a:solidFill>
                      <a:prstDash val="solid"/>
                      <a:round/>
                      <a:headEnd type="none" w="med" len="med"/>
                      <a:tailEnd type="none" w="med" len="med"/>
                    </a:lnR>
                    <a:lnT w="6350" cap="flat" cmpd="sng" algn="ctr">
                      <a:solidFill>
                        <a:srgbClr val="26927F"/>
                      </a:solidFill>
                      <a:prstDash val="solid"/>
                      <a:round/>
                      <a:headEnd type="none" w="med" len="med"/>
                      <a:tailEnd type="none" w="med" len="med"/>
                    </a:lnT>
                    <a:lnB w="6350" cap="flat" cmpd="sng" algn="ctr">
                      <a:solidFill>
                        <a:srgbClr val="26927F"/>
                      </a:solidFill>
                      <a:prstDash val="solid"/>
                      <a:round/>
                      <a:headEnd type="none" w="med" len="med"/>
                      <a:tailEnd type="none" w="med" len="med"/>
                    </a:lnB>
                    <a:solidFill>
                      <a:schemeClr val="accent2"/>
                    </a:solidFill>
                  </a:tcPr>
                </a:tc>
                <a:extLst>
                  <a:ext uri="{0D108BD9-81ED-4DB2-BD59-A6C34878D82A}">
                    <a16:rowId xmlns:a16="http://schemas.microsoft.com/office/drawing/2014/main" val="246299089"/>
                  </a:ext>
                </a:extLst>
              </a:tr>
              <a:tr h="321918">
                <a:tc>
                  <a:txBody>
                    <a:bodyPr/>
                    <a:lstStyle/>
                    <a:p>
                      <a:pPr algn="ctr" fontAlgn="base"/>
                      <a:r>
                        <a:rPr lang="en-GB" sz="1100" b="1" dirty="0">
                          <a:solidFill>
                            <a:schemeClr val="accent2"/>
                          </a:solidFill>
                          <a:effectLst/>
                        </a:rPr>
                        <a:t>92</a:t>
                      </a:r>
                    </a:p>
                  </a:txBody>
                  <a:tcPr marL="30194" marR="30194" marT="15097" marB="15097" anchor="ctr">
                    <a:lnL w="6350" cap="flat" cmpd="sng" algn="ctr">
                      <a:solidFill>
                        <a:srgbClr val="26927F"/>
                      </a:solidFill>
                      <a:prstDash val="solid"/>
                      <a:round/>
                      <a:headEnd type="none" w="med" len="med"/>
                      <a:tailEnd type="none" w="med" len="med"/>
                    </a:lnL>
                    <a:lnR w="6350" cap="flat" cmpd="sng" algn="ctr">
                      <a:solidFill>
                        <a:srgbClr val="26927F"/>
                      </a:solidFill>
                      <a:prstDash val="solid"/>
                      <a:round/>
                      <a:headEnd type="none" w="med" len="med"/>
                      <a:tailEnd type="none" w="med" len="med"/>
                    </a:lnR>
                    <a:lnT w="6350" cap="flat" cmpd="sng" algn="ctr">
                      <a:solidFill>
                        <a:srgbClr val="26927F"/>
                      </a:solidFill>
                      <a:prstDash val="solid"/>
                      <a:round/>
                      <a:headEnd type="none" w="med" len="med"/>
                      <a:tailEnd type="none" w="med" len="med"/>
                    </a:lnT>
                    <a:lnB w="6350" cap="flat" cmpd="sng" algn="ctr">
                      <a:solidFill>
                        <a:srgbClr val="26927F"/>
                      </a:solidFill>
                      <a:prstDash val="solid"/>
                      <a:round/>
                      <a:headEnd type="none" w="med" len="med"/>
                      <a:tailEnd type="none" w="med" len="med"/>
                    </a:lnB>
                    <a:solidFill>
                      <a:schemeClr val="bg1">
                        <a:lumMod val="95000"/>
                      </a:schemeClr>
                    </a:solidFill>
                  </a:tcPr>
                </a:tc>
                <a:tc>
                  <a:txBody>
                    <a:bodyPr/>
                    <a:lstStyle/>
                    <a:p>
                      <a:pPr fontAlgn="base"/>
                      <a:r>
                        <a:rPr lang="en-GB" sz="1100" dirty="0">
                          <a:effectLst/>
                        </a:rPr>
                        <a:t>Shall / Encouraged</a:t>
                      </a:r>
                    </a:p>
                  </a:txBody>
                  <a:tcPr marL="30194" marR="30194" marT="15097" marB="15097" anchor="ctr">
                    <a:lnL w="6350" cap="flat" cmpd="sng" algn="ctr">
                      <a:solidFill>
                        <a:srgbClr val="26927F"/>
                      </a:solidFill>
                      <a:prstDash val="solid"/>
                      <a:round/>
                      <a:headEnd type="none" w="med" len="med"/>
                      <a:tailEnd type="none" w="med" len="med"/>
                    </a:lnL>
                    <a:lnR w="6350" cap="flat" cmpd="sng" algn="ctr">
                      <a:solidFill>
                        <a:srgbClr val="26927F"/>
                      </a:solidFill>
                      <a:prstDash val="solid"/>
                      <a:round/>
                      <a:headEnd type="none" w="med" len="med"/>
                      <a:tailEnd type="none" w="med" len="med"/>
                    </a:lnR>
                    <a:lnT w="6350" cap="flat" cmpd="sng" algn="ctr">
                      <a:solidFill>
                        <a:srgbClr val="26927F"/>
                      </a:solidFill>
                      <a:prstDash val="solid"/>
                      <a:round/>
                      <a:headEnd type="none" w="med" len="med"/>
                      <a:tailEnd type="none" w="med" len="med"/>
                    </a:lnT>
                    <a:lnB w="6350" cap="flat" cmpd="sng" algn="ctr">
                      <a:solidFill>
                        <a:srgbClr val="26927F"/>
                      </a:solidFill>
                      <a:prstDash val="solid"/>
                      <a:round/>
                      <a:headEnd type="none" w="med" len="med"/>
                      <a:tailEnd type="none" w="med" len="med"/>
                    </a:lnB>
                  </a:tcPr>
                </a:tc>
                <a:tc>
                  <a:txBody>
                    <a:bodyPr/>
                    <a:lstStyle/>
                    <a:p>
                      <a:pPr fontAlgn="base"/>
                      <a:r>
                        <a:rPr lang="en-GB" sz="1100" dirty="0">
                          <a:effectLst/>
                        </a:rPr>
                        <a:t>Report projections with flexibility for developing countries</a:t>
                      </a:r>
                    </a:p>
                  </a:txBody>
                  <a:tcPr marL="30194" marR="30194" marT="15097" marB="15097" anchor="ctr">
                    <a:lnL w="6350" cap="flat" cmpd="sng" algn="ctr">
                      <a:solidFill>
                        <a:srgbClr val="26927F"/>
                      </a:solidFill>
                      <a:prstDash val="solid"/>
                      <a:round/>
                      <a:headEnd type="none" w="med" len="med"/>
                      <a:tailEnd type="none" w="med" len="med"/>
                    </a:lnL>
                    <a:lnR w="6350" cap="flat" cmpd="sng" algn="ctr">
                      <a:solidFill>
                        <a:srgbClr val="26927F"/>
                      </a:solidFill>
                      <a:prstDash val="solid"/>
                      <a:round/>
                      <a:headEnd type="none" w="med" len="med"/>
                      <a:tailEnd type="none" w="med" len="med"/>
                    </a:lnR>
                    <a:lnT w="6350" cap="flat" cmpd="sng" algn="ctr">
                      <a:solidFill>
                        <a:srgbClr val="26927F"/>
                      </a:solidFill>
                      <a:prstDash val="solid"/>
                      <a:round/>
                      <a:headEnd type="none" w="med" len="med"/>
                      <a:tailEnd type="none" w="med" len="med"/>
                    </a:lnT>
                    <a:lnB w="6350" cap="flat" cmpd="sng" algn="ctr">
                      <a:solidFill>
                        <a:srgbClr val="26927F"/>
                      </a:solidFill>
                      <a:prstDash val="solid"/>
                      <a:round/>
                      <a:headEnd type="none" w="med" len="med"/>
                      <a:tailEnd type="none" w="med" len="med"/>
                    </a:lnB>
                  </a:tcPr>
                </a:tc>
                <a:tc>
                  <a:txBody>
                    <a:bodyPr/>
                    <a:lstStyle/>
                    <a:p>
                      <a:pPr algn="ctr" fontAlgn="b"/>
                      <a:r>
                        <a:rPr lang="en-GB" sz="1100" b="1" kern="1200" dirty="0">
                          <a:solidFill>
                            <a:schemeClr val="accent2"/>
                          </a:solidFill>
                          <a:effectLst/>
                          <a:latin typeface="+mn-lt"/>
                          <a:ea typeface="+mn-ea"/>
                          <a:cs typeface="+mn-cs"/>
                        </a:rPr>
                        <a:t>FX</a:t>
                      </a:r>
                    </a:p>
                  </a:txBody>
                  <a:tcPr marL="7620" marR="7620" marT="7620" marB="0" anchor="ctr">
                    <a:lnL w="6350" cap="flat" cmpd="sng" algn="ctr">
                      <a:solidFill>
                        <a:srgbClr val="26927F"/>
                      </a:solidFill>
                      <a:prstDash val="solid"/>
                      <a:round/>
                      <a:headEnd type="none" w="med" len="med"/>
                      <a:tailEnd type="none" w="med" len="med"/>
                    </a:lnL>
                    <a:lnR w="6350" cap="flat" cmpd="sng" algn="ctr">
                      <a:solidFill>
                        <a:srgbClr val="26927F"/>
                      </a:solidFill>
                      <a:prstDash val="solid"/>
                      <a:round/>
                      <a:headEnd type="none" w="med" len="med"/>
                      <a:tailEnd type="none" w="med" len="med"/>
                    </a:lnR>
                    <a:lnT w="6350" cap="flat" cmpd="sng" algn="ctr">
                      <a:solidFill>
                        <a:srgbClr val="26927F"/>
                      </a:solidFill>
                      <a:prstDash val="solid"/>
                      <a:round/>
                      <a:headEnd type="none" w="med" len="med"/>
                      <a:tailEnd type="none" w="med" len="med"/>
                    </a:lnT>
                    <a:lnB w="6350" cap="flat" cmpd="sng" algn="ctr">
                      <a:solidFill>
                        <a:srgbClr val="26927F"/>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089624210"/>
                  </a:ext>
                </a:extLst>
              </a:tr>
              <a:tr h="321918">
                <a:tc>
                  <a:txBody>
                    <a:bodyPr/>
                    <a:lstStyle/>
                    <a:p>
                      <a:pPr algn="ctr" fontAlgn="base"/>
                      <a:r>
                        <a:rPr lang="en-GB" sz="1100" b="1" dirty="0">
                          <a:solidFill>
                            <a:schemeClr val="accent2"/>
                          </a:solidFill>
                          <a:effectLst/>
                        </a:rPr>
                        <a:t>93</a:t>
                      </a:r>
                    </a:p>
                  </a:txBody>
                  <a:tcPr marL="30194" marR="30194" marT="15097" marB="15097" anchor="ctr">
                    <a:lnL w="6350" cap="flat" cmpd="sng" algn="ctr">
                      <a:solidFill>
                        <a:srgbClr val="26927F"/>
                      </a:solidFill>
                      <a:prstDash val="solid"/>
                      <a:round/>
                      <a:headEnd type="none" w="med" len="med"/>
                      <a:tailEnd type="none" w="med" len="med"/>
                    </a:lnL>
                    <a:lnR w="6350" cap="flat" cmpd="sng" algn="ctr">
                      <a:solidFill>
                        <a:srgbClr val="26927F"/>
                      </a:solidFill>
                      <a:prstDash val="solid"/>
                      <a:round/>
                      <a:headEnd type="none" w="med" len="med"/>
                      <a:tailEnd type="none" w="med" len="med"/>
                    </a:lnR>
                    <a:lnT w="6350" cap="flat" cmpd="sng" algn="ctr">
                      <a:solidFill>
                        <a:srgbClr val="26927F"/>
                      </a:solidFill>
                      <a:prstDash val="solid"/>
                      <a:round/>
                      <a:headEnd type="none" w="med" len="med"/>
                      <a:tailEnd type="none" w="med" len="med"/>
                    </a:lnT>
                    <a:lnB w="6350" cap="flat" cmpd="sng" algn="ctr">
                      <a:solidFill>
                        <a:srgbClr val="26927F"/>
                      </a:solidFill>
                      <a:prstDash val="solid"/>
                      <a:round/>
                      <a:headEnd type="none" w="med" len="med"/>
                      <a:tailEnd type="none" w="med" len="med"/>
                    </a:lnB>
                    <a:solidFill>
                      <a:schemeClr val="bg1">
                        <a:lumMod val="95000"/>
                      </a:schemeClr>
                    </a:solidFill>
                  </a:tcPr>
                </a:tc>
                <a:tc>
                  <a:txBody>
                    <a:bodyPr/>
                    <a:lstStyle/>
                    <a:p>
                      <a:pPr fontAlgn="base"/>
                      <a:r>
                        <a:rPr lang="en-GB" sz="1100" dirty="0">
                          <a:effectLst/>
                        </a:rPr>
                        <a:t>Shall</a:t>
                      </a:r>
                    </a:p>
                  </a:txBody>
                  <a:tcPr marL="30194" marR="30194" marT="15097" marB="15097" anchor="ctr">
                    <a:lnL w="6350" cap="flat" cmpd="sng" algn="ctr">
                      <a:solidFill>
                        <a:srgbClr val="26927F"/>
                      </a:solidFill>
                      <a:prstDash val="solid"/>
                      <a:round/>
                      <a:headEnd type="none" w="med" len="med"/>
                      <a:tailEnd type="none" w="med" len="med"/>
                    </a:lnL>
                    <a:lnR w="6350" cap="flat" cmpd="sng" algn="ctr">
                      <a:solidFill>
                        <a:srgbClr val="26927F"/>
                      </a:solidFill>
                      <a:prstDash val="solid"/>
                      <a:round/>
                      <a:headEnd type="none" w="med" len="med"/>
                      <a:tailEnd type="none" w="med" len="med"/>
                    </a:lnR>
                    <a:lnT w="6350" cap="flat" cmpd="sng" algn="ctr">
                      <a:solidFill>
                        <a:srgbClr val="26927F"/>
                      </a:solidFill>
                      <a:prstDash val="solid"/>
                      <a:round/>
                      <a:headEnd type="none" w="med" len="med"/>
                      <a:tailEnd type="none" w="med" len="med"/>
                    </a:lnT>
                    <a:lnB w="6350" cap="flat" cmpd="sng" algn="ctr">
                      <a:solidFill>
                        <a:srgbClr val="26927F"/>
                      </a:solidFill>
                      <a:prstDash val="solid"/>
                      <a:round/>
                      <a:headEnd type="none" w="med" len="med"/>
                      <a:tailEnd type="none" w="med" len="med"/>
                    </a:lnB>
                  </a:tcPr>
                </a:tc>
                <a:tc>
                  <a:txBody>
                    <a:bodyPr/>
                    <a:lstStyle/>
                    <a:p>
                      <a:pPr fontAlgn="base"/>
                      <a:r>
                        <a:rPr lang="en-GB" sz="1100" dirty="0">
                          <a:effectLst/>
                        </a:rPr>
                        <a:t>Indicative projections, not for progress assessment unless specified</a:t>
                      </a:r>
                    </a:p>
                  </a:txBody>
                  <a:tcPr marL="30194" marR="30194" marT="15097" marB="15097" anchor="ctr">
                    <a:lnL w="6350" cap="flat" cmpd="sng" algn="ctr">
                      <a:solidFill>
                        <a:srgbClr val="26927F"/>
                      </a:solidFill>
                      <a:prstDash val="solid"/>
                      <a:round/>
                      <a:headEnd type="none" w="med" len="med"/>
                      <a:tailEnd type="none" w="med" len="med"/>
                    </a:lnL>
                    <a:lnR w="6350" cap="flat" cmpd="sng" algn="ctr">
                      <a:solidFill>
                        <a:srgbClr val="26927F"/>
                      </a:solidFill>
                      <a:prstDash val="solid"/>
                      <a:round/>
                      <a:headEnd type="none" w="med" len="med"/>
                      <a:tailEnd type="none" w="med" len="med"/>
                    </a:lnR>
                    <a:lnT w="6350" cap="flat" cmpd="sng" algn="ctr">
                      <a:solidFill>
                        <a:srgbClr val="26927F"/>
                      </a:solidFill>
                      <a:prstDash val="solid"/>
                      <a:round/>
                      <a:headEnd type="none" w="med" len="med"/>
                      <a:tailEnd type="none" w="med" len="med"/>
                    </a:lnT>
                    <a:lnB w="6350" cap="flat" cmpd="sng" algn="ctr">
                      <a:solidFill>
                        <a:srgbClr val="26927F"/>
                      </a:solidFill>
                      <a:prstDash val="solid"/>
                      <a:round/>
                      <a:headEnd type="none" w="med" len="med"/>
                      <a:tailEnd type="none" w="med" len="med"/>
                    </a:lnB>
                  </a:tcPr>
                </a:tc>
                <a:tc>
                  <a:txBody>
                    <a:bodyPr/>
                    <a:lstStyle/>
                    <a:p>
                      <a:pPr algn="ctr" fontAlgn="b"/>
                      <a:r>
                        <a:rPr lang="en-GB" sz="1100" b="1" kern="1200" dirty="0">
                          <a:solidFill>
                            <a:schemeClr val="accent2"/>
                          </a:solidFill>
                          <a:effectLst/>
                          <a:latin typeface="+mn-lt"/>
                          <a:ea typeface="+mn-ea"/>
                          <a:cs typeface="+mn-cs"/>
                        </a:rPr>
                        <a:t>FX</a:t>
                      </a:r>
                    </a:p>
                  </a:txBody>
                  <a:tcPr marL="7620" marR="7620" marT="7620" marB="0" anchor="ctr">
                    <a:lnL w="6350" cap="flat" cmpd="sng" algn="ctr">
                      <a:solidFill>
                        <a:srgbClr val="26927F"/>
                      </a:solidFill>
                      <a:prstDash val="solid"/>
                      <a:round/>
                      <a:headEnd type="none" w="med" len="med"/>
                      <a:tailEnd type="none" w="med" len="med"/>
                    </a:lnL>
                    <a:lnR w="6350" cap="flat" cmpd="sng" algn="ctr">
                      <a:solidFill>
                        <a:srgbClr val="26927F"/>
                      </a:solidFill>
                      <a:prstDash val="solid"/>
                      <a:round/>
                      <a:headEnd type="none" w="med" len="med"/>
                      <a:tailEnd type="none" w="med" len="med"/>
                    </a:lnR>
                    <a:lnT w="6350" cap="flat" cmpd="sng" algn="ctr">
                      <a:solidFill>
                        <a:srgbClr val="26927F"/>
                      </a:solidFill>
                      <a:prstDash val="solid"/>
                      <a:round/>
                      <a:headEnd type="none" w="med" len="med"/>
                      <a:tailEnd type="none" w="med" len="med"/>
                    </a:lnT>
                    <a:lnB w="6350" cap="flat" cmpd="sng" algn="ctr">
                      <a:solidFill>
                        <a:srgbClr val="26927F"/>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681241551"/>
                  </a:ext>
                </a:extLst>
              </a:tr>
              <a:tr h="321918">
                <a:tc>
                  <a:txBody>
                    <a:bodyPr/>
                    <a:lstStyle/>
                    <a:p>
                      <a:pPr algn="ctr" fontAlgn="base"/>
                      <a:r>
                        <a:rPr lang="en-GB" sz="1100" b="1" dirty="0">
                          <a:solidFill>
                            <a:schemeClr val="accent2"/>
                          </a:solidFill>
                          <a:effectLst/>
                        </a:rPr>
                        <a:t>94</a:t>
                      </a:r>
                    </a:p>
                  </a:txBody>
                  <a:tcPr marL="30194" marR="30194" marT="15097" marB="15097" anchor="ctr">
                    <a:lnL w="6350" cap="flat" cmpd="sng" algn="ctr">
                      <a:solidFill>
                        <a:srgbClr val="26927F"/>
                      </a:solidFill>
                      <a:prstDash val="solid"/>
                      <a:round/>
                      <a:headEnd type="none" w="med" len="med"/>
                      <a:tailEnd type="none" w="med" len="med"/>
                    </a:lnL>
                    <a:lnR w="6350" cap="flat" cmpd="sng" algn="ctr">
                      <a:solidFill>
                        <a:srgbClr val="26927F"/>
                      </a:solidFill>
                      <a:prstDash val="solid"/>
                      <a:round/>
                      <a:headEnd type="none" w="med" len="med"/>
                      <a:tailEnd type="none" w="med" len="med"/>
                    </a:lnR>
                    <a:lnT w="6350" cap="flat" cmpd="sng" algn="ctr">
                      <a:solidFill>
                        <a:srgbClr val="26927F"/>
                      </a:solidFill>
                      <a:prstDash val="solid"/>
                      <a:round/>
                      <a:headEnd type="none" w="med" len="med"/>
                      <a:tailEnd type="none" w="med" len="med"/>
                    </a:lnT>
                    <a:lnB w="6350" cap="flat" cmpd="sng" algn="ctr">
                      <a:solidFill>
                        <a:srgbClr val="26927F"/>
                      </a:solidFill>
                      <a:prstDash val="solid"/>
                      <a:round/>
                      <a:headEnd type="none" w="med" len="med"/>
                      <a:tailEnd type="none" w="med" len="med"/>
                    </a:lnB>
                    <a:solidFill>
                      <a:schemeClr val="bg1">
                        <a:lumMod val="95000"/>
                      </a:schemeClr>
                    </a:solidFill>
                  </a:tcPr>
                </a:tc>
                <a:tc>
                  <a:txBody>
                    <a:bodyPr/>
                    <a:lstStyle/>
                    <a:p>
                      <a:pPr fontAlgn="base"/>
                      <a:r>
                        <a:rPr lang="en-GB" sz="1100">
                          <a:effectLst/>
                        </a:rPr>
                        <a:t>Shall / May</a:t>
                      </a:r>
                    </a:p>
                  </a:txBody>
                  <a:tcPr marL="30194" marR="30194" marT="15097" marB="15097" anchor="ctr">
                    <a:lnL w="6350" cap="flat" cmpd="sng" algn="ctr">
                      <a:solidFill>
                        <a:srgbClr val="26927F"/>
                      </a:solidFill>
                      <a:prstDash val="solid"/>
                      <a:round/>
                      <a:headEnd type="none" w="med" len="med"/>
                      <a:tailEnd type="none" w="med" len="med"/>
                    </a:lnL>
                    <a:lnR w="6350" cap="flat" cmpd="sng" algn="ctr">
                      <a:solidFill>
                        <a:srgbClr val="26927F"/>
                      </a:solidFill>
                      <a:prstDash val="solid"/>
                      <a:round/>
                      <a:headEnd type="none" w="med" len="med"/>
                      <a:tailEnd type="none" w="med" len="med"/>
                    </a:lnR>
                    <a:lnT w="6350" cap="flat" cmpd="sng" algn="ctr">
                      <a:solidFill>
                        <a:srgbClr val="26927F"/>
                      </a:solidFill>
                      <a:prstDash val="solid"/>
                      <a:round/>
                      <a:headEnd type="none" w="med" len="med"/>
                      <a:tailEnd type="none" w="med" len="med"/>
                    </a:lnT>
                    <a:lnB w="6350" cap="flat" cmpd="sng" algn="ctr">
                      <a:solidFill>
                        <a:srgbClr val="26927F"/>
                      </a:solidFill>
                      <a:prstDash val="solid"/>
                      <a:round/>
                      <a:headEnd type="none" w="med" len="med"/>
                      <a:tailEnd type="none" w="med" len="med"/>
                    </a:lnB>
                  </a:tcPr>
                </a:tc>
                <a:tc>
                  <a:txBody>
                    <a:bodyPr/>
                    <a:lstStyle/>
                    <a:p>
                      <a:pPr fontAlgn="base"/>
                      <a:r>
                        <a:rPr lang="en-GB" sz="1100">
                          <a:effectLst/>
                        </a:rPr>
                        <a:t>Report 'with measures' projection and optionally others</a:t>
                      </a:r>
                    </a:p>
                  </a:txBody>
                  <a:tcPr marL="30194" marR="30194" marT="15097" marB="15097" anchor="ctr">
                    <a:lnL w="6350" cap="flat" cmpd="sng" algn="ctr">
                      <a:solidFill>
                        <a:srgbClr val="26927F"/>
                      </a:solidFill>
                      <a:prstDash val="solid"/>
                      <a:round/>
                      <a:headEnd type="none" w="med" len="med"/>
                      <a:tailEnd type="none" w="med" len="med"/>
                    </a:lnL>
                    <a:lnR w="6350" cap="flat" cmpd="sng" algn="ctr">
                      <a:solidFill>
                        <a:srgbClr val="26927F"/>
                      </a:solidFill>
                      <a:prstDash val="solid"/>
                      <a:round/>
                      <a:headEnd type="none" w="med" len="med"/>
                      <a:tailEnd type="none" w="med" len="med"/>
                    </a:lnR>
                    <a:lnT w="6350" cap="flat" cmpd="sng" algn="ctr">
                      <a:solidFill>
                        <a:srgbClr val="26927F"/>
                      </a:solidFill>
                      <a:prstDash val="solid"/>
                      <a:round/>
                      <a:headEnd type="none" w="med" len="med"/>
                      <a:tailEnd type="none" w="med" len="med"/>
                    </a:lnT>
                    <a:lnB w="6350" cap="flat" cmpd="sng" algn="ctr">
                      <a:solidFill>
                        <a:srgbClr val="26927F"/>
                      </a:solidFill>
                      <a:prstDash val="solid"/>
                      <a:round/>
                      <a:headEnd type="none" w="med" len="med"/>
                      <a:tailEnd type="none" w="med" len="med"/>
                    </a:lnB>
                  </a:tcPr>
                </a:tc>
                <a:tc>
                  <a:txBody>
                    <a:bodyPr/>
                    <a:lstStyle/>
                    <a:p>
                      <a:pPr algn="ctr" fontAlgn="b"/>
                      <a:r>
                        <a:rPr lang="en-GB" sz="1100" b="1" kern="1200" dirty="0">
                          <a:solidFill>
                            <a:schemeClr val="accent2"/>
                          </a:solidFill>
                          <a:effectLst/>
                          <a:latin typeface="+mn-lt"/>
                          <a:ea typeface="+mn-ea"/>
                          <a:cs typeface="+mn-cs"/>
                        </a:rPr>
                        <a:t>FX</a:t>
                      </a:r>
                    </a:p>
                  </a:txBody>
                  <a:tcPr marL="7620" marR="7620" marT="7620" marB="0" anchor="ctr">
                    <a:lnL w="6350" cap="flat" cmpd="sng" algn="ctr">
                      <a:solidFill>
                        <a:srgbClr val="26927F"/>
                      </a:solidFill>
                      <a:prstDash val="solid"/>
                      <a:round/>
                      <a:headEnd type="none" w="med" len="med"/>
                      <a:tailEnd type="none" w="med" len="med"/>
                    </a:lnL>
                    <a:lnR w="6350" cap="flat" cmpd="sng" algn="ctr">
                      <a:solidFill>
                        <a:srgbClr val="26927F"/>
                      </a:solidFill>
                      <a:prstDash val="solid"/>
                      <a:round/>
                      <a:headEnd type="none" w="med" len="med"/>
                      <a:tailEnd type="none" w="med" len="med"/>
                    </a:lnR>
                    <a:lnT w="6350" cap="flat" cmpd="sng" algn="ctr">
                      <a:solidFill>
                        <a:srgbClr val="26927F"/>
                      </a:solidFill>
                      <a:prstDash val="solid"/>
                      <a:round/>
                      <a:headEnd type="none" w="med" len="med"/>
                      <a:tailEnd type="none" w="med" len="med"/>
                    </a:lnT>
                    <a:lnB w="6350" cap="flat" cmpd="sng" algn="ctr">
                      <a:solidFill>
                        <a:srgbClr val="26927F"/>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686171977"/>
                  </a:ext>
                </a:extLst>
              </a:tr>
              <a:tr h="321918">
                <a:tc>
                  <a:txBody>
                    <a:bodyPr/>
                    <a:lstStyle/>
                    <a:p>
                      <a:pPr algn="ctr" fontAlgn="base"/>
                      <a:r>
                        <a:rPr lang="en-GB" sz="1100" b="1" dirty="0">
                          <a:solidFill>
                            <a:schemeClr val="accent2"/>
                          </a:solidFill>
                          <a:effectLst/>
                        </a:rPr>
                        <a:t>95</a:t>
                      </a:r>
                    </a:p>
                  </a:txBody>
                  <a:tcPr marL="30194" marR="30194" marT="15097" marB="15097" anchor="ctr">
                    <a:lnL w="6350" cap="flat" cmpd="sng" algn="ctr">
                      <a:solidFill>
                        <a:srgbClr val="26927F"/>
                      </a:solidFill>
                      <a:prstDash val="solid"/>
                      <a:round/>
                      <a:headEnd type="none" w="med" len="med"/>
                      <a:tailEnd type="none" w="med" len="med"/>
                    </a:lnL>
                    <a:lnR w="6350" cap="flat" cmpd="sng" algn="ctr">
                      <a:solidFill>
                        <a:srgbClr val="26927F"/>
                      </a:solidFill>
                      <a:prstDash val="solid"/>
                      <a:round/>
                      <a:headEnd type="none" w="med" len="med"/>
                      <a:tailEnd type="none" w="med" len="med"/>
                    </a:lnR>
                    <a:lnT w="6350" cap="flat" cmpd="sng" algn="ctr">
                      <a:solidFill>
                        <a:srgbClr val="26927F"/>
                      </a:solidFill>
                      <a:prstDash val="solid"/>
                      <a:round/>
                      <a:headEnd type="none" w="med" len="med"/>
                      <a:tailEnd type="none" w="med" len="med"/>
                    </a:lnT>
                    <a:lnB w="6350" cap="flat" cmpd="sng" algn="ctr">
                      <a:solidFill>
                        <a:srgbClr val="26927F"/>
                      </a:solidFill>
                      <a:prstDash val="solid"/>
                      <a:round/>
                      <a:headEnd type="none" w="med" len="med"/>
                      <a:tailEnd type="none" w="med" len="med"/>
                    </a:lnB>
                    <a:solidFill>
                      <a:schemeClr val="bg1">
                        <a:lumMod val="95000"/>
                      </a:schemeClr>
                    </a:solidFill>
                  </a:tcPr>
                </a:tc>
                <a:tc>
                  <a:txBody>
                    <a:bodyPr/>
                    <a:lstStyle/>
                    <a:p>
                      <a:pPr fontAlgn="base"/>
                      <a:r>
                        <a:rPr lang="en-GB" sz="1100" dirty="0">
                          <a:effectLst/>
                        </a:rPr>
                        <a:t>Shall</a:t>
                      </a:r>
                    </a:p>
                  </a:txBody>
                  <a:tcPr marL="30194" marR="30194" marT="15097" marB="15097" anchor="ctr">
                    <a:lnL w="6350" cap="flat" cmpd="sng" algn="ctr">
                      <a:solidFill>
                        <a:srgbClr val="26927F"/>
                      </a:solidFill>
                      <a:prstDash val="solid"/>
                      <a:round/>
                      <a:headEnd type="none" w="med" len="med"/>
                      <a:tailEnd type="none" w="med" len="med"/>
                    </a:lnL>
                    <a:lnR w="6350" cap="flat" cmpd="sng" algn="ctr">
                      <a:solidFill>
                        <a:srgbClr val="26927F"/>
                      </a:solidFill>
                      <a:prstDash val="solid"/>
                      <a:round/>
                      <a:headEnd type="none" w="med" len="med"/>
                      <a:tailEnd type="none" w="med" len="med"/>
                    </a:lnR>
                    <a:lnT w="6350" cap="flat" cmpd="sng" algn="ctr">
                      <a:solidFill>
                        <a:srgbClr val="26927F"/>
                      </a:solidFill>
                      <a:prstDash val="solid"/>
                      <a:round/>
                      <a:headEnd type="none" w="med" len="med"/>
                      <a:tailEnd type="none" w="med" len="med"/>
                    </a:lnT>
                    <a:lnB w="6350" cap="flat" cmpd="sng" algn="ctr">
                      <a:solidFill>
                        <a:srgbClr val="26927F"/>
                      </a:solidFill>
                      <a:prstDash val="solid"/>
                      <a:round/>
                      <a:headEnd type="none" w="med" len="med"/>
                      <a:tailEnd type="none" w="med" len="med"/>
                    </a:lnB>
                  </a:tcPr>
                </a:tc>
                <a:tc>
                  <a:txBody>
                    <a:bodyPr/>
                    <a:lstStyle/>
                    <a:p>
                      <a:pPr fontAlgn="base"/>
                      <a:r>
                        <a:rPr lang="en-GB" sz="1100" dirty="0">
                          <a:effectLst/>
                        </a:rPr>
                        <a:t>Projections to start from recent year and extend at least 15 years, with flexibility for developing countries</a:t>
                      </a:r>
                    </a:p>
                  </a:txBody>
                  <a:tcPr marL="30194" marR="30194" marT="15097" marB="15097" anchor="ctr">
                    <a:lnL w="6350" cap="flat" cmpd="sng" algn="ctr">
                      <a:solidFill>
                        <a:srgbClr val="26927F"/>
                      </a:solidFill>
                      <a:prstDash val="solid"/>
                      <a:round/>
                      <a:headEnd type="none" w="med" len="med"/>
                      <a:tailEnd type="none" w="med" len="med"/>
                    </a:lnL>
                    <a:lnR w="6350" cap="flat" cmpd="sng" algn="ctr">
                      <a:solidFill>
                        <a:srgbClr val="26927F"/>
                      </a:solidFill>
                      <a:prstDash val="solid"/>
                      <a:round/>
                      <a:headEnd type="none" w="med" len="med"/>
                      <a:tailEnd type="none" w="med" len="med"/>
                    </a:lnR>
                    <a:lnT w="6350" cap="flat" cmpd="sng" algn="ctr">
                      <a:solidFill>
                        <a:srgbClr val="26927F"/>
                      </a:solidFill>
                      <a:prstDash val="solid"/>
                      <a:round/>
                      <a:headEnd type="none" w="med" len="med"/>
                      <a:tailEnd type="none" w="med" len="med"/>
                    </a:lnT>
                    <a:lnB w="6350" cap="flat" cmpd="sng" algn="ctr">
                      <a:solidFill>
                        <a:srgbClr val="26927F"/>
                      </a:solidFill>
                      <a:prstDash val="solid"/>
                      <a:round/>
                      <a:headEnd type="none" w="med" len="med"/>
                      <a:tailEnd type="none" w="med" len="med"/>
                    </a:lnB>
                  </a:tcPr>
                </a:tc>
                <a:tc>
                  <a:txBody>
                    <a:bodyPr/>
                    <a:lstStyle/>
                    <a:p>
                      <a:pPr algn="ctr" fontAlgn="b"/>
                      <a:r>
                        <a:rPr lang="en-GB" sz="1100" b="1" kern="1200" dirty="0">
                          <a:solidFill>
                            <a:schemeClr val="accent2"/>
                          </a:solidFill>
                          <a:effectLst/>
                          <a:latin typeface="+mn-lt"/>
                          <a:ea typeface="+mn-ea"/>
                          <a:cs typeface="+mn-cs"/>
                        </a:rPr>
                        <a:t>FX</a:t>
                      </a:r>
                    </a:p>
                  </a:txBody>
                  <a:tcPr marL="7620" marR="7620" marT="7620" marB="0" anchor="ctr">
                    <a:lnL w="6350" cap="flat" cmpd="sng" algn="ctr">
                      <a:solidFill>
                        <a:srgbClr val="26927F"/>
                      </a:solidFill>
                      <a:prstDash val="solid"/>
                      <a:round/>
                      <a:headEnd type="none" w="med" len="med"/>
                      <a:tailEnd type="none" w="med" len="med"/>
                    </a:lnL>
                    <a:lnR w="6350" cap="flat" cmpd="sng" algn="ctr">
                      <a:solidFill>
                        <a:srgbClr val="26927F"/>
                      </a:solidFill>
                      <a:prstDash val="solid"/>
                      <a:round/>
                      <a:headEnd type="none" w="med" len="med"/>
                      <a:tailEnd type="none" w="med" len="med"/>
                    </a:lnR>
                    <a:lnT w="6350" cap="flat" cmpd="sng" algn="ctr">
                      <a:solidFill>
                        <a:srgbClr val="26927F"/>
                      </a:solidFill>
                      <a:prstDash val="solid"/>
                      <a:round/>
                      <a:headEnd type="none" w="med" len="med"/>
                      <a:tailEnd type="none" w="med" len="med"/>
                    </a:lnT>
                    <a:lnB w="6350" cap="flat" cmpd="sng" algn="ctr">
                      <a:solidFill>
                        <a:srgbClr val="26927F"/>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846053944"/>
                  </a:ext>
                </a:extLst>
              </a:tr>
              <a:tr h="321918">
                <a:tc>
                  <a:txBody>
                    <a:bodyPr/>
                    <a:lstStyle/>
                    <a:p>
                      <a:pPr algn="ctr" fontAlgn="base"/>
                      <a:r>
                        <a:rPr lang="en-GB" sz="1100" b="1" dirty="0">
                          <a:solidFill>
                            <a:schemeClr val="accent2"/>
                          </a:solidFill>
                          <a:effectLst/>
                        </a:rPr>
                        <a:t>96</a:t>
                      </a:r>
                    </a:p>
                  </a:txBody>
                  <a:tcPr marL="30194" marR="30194" marT="15097" marB="15097" anchor="ctr">
                    <a:lnL w="6350" cap="flat" cmpd="sng" algn="ctr">
                      <a:solidFill>
                        <a:srgbClr val="26927F"/>
                      </a:solidFill>
                      <a:prstDash val="solid"/>
                      <a:round/>
                      <a:headEnd type="none" w="med" len="med"/>
                      <a:tailEnd type="none" w="med" len="med"/>
                    </a:lnL>
                    <a:lnR w="6350" cap="flat" cmpd="sng" algn="ctr">
                      <a:solidFill>
                        <a:srgbClr val="26927F"/>
                      </a:solidFill>
                      <a:prstDash val="solid"/>
                      <a:round/>
                      <a:headEnd type="none" w="med" len="med"/>
                      <a:tailEnd type="none" w="med" len="med"/>
                    </a:lnR>
                    <a:lnT w="6350" cap="flat" cmpd="sng" algn="ctr">
                      <a:solidFill>
                        <a:srgbClr val="26927F"/>
                      </a:solidFill>
                      <a:prstDash val="solid"/>
                      <a:round/>
                      <a:headEnd type="none" w="med" len="med"/>
                      <a:tailEnd type="none" w="med" len="med"/>
                    </a:lnT>
                    <a:lnB w="6350" cap="flat" cmpd="sng" algn="ctr">
                      <a:solidFill>
                        <a:srgbClr val="26927F"/>
                      </a:solidFill>
                      <a:prstDash val="solid"/>
                      <a:round/>
                      <a:headEnd type="none" w="med" len="med"/>
                      <a:tailEnd type="none" w="med" len="med"/>
                    </a:lnB>
                    <a:solidFill>
                      <a:schemeClr val="bg1">
                        <a:lumMod val="95000"/>
                      </a:schemeClr>
                    </a:solidFill>
                  </a:tcPr>
                </a:tc>
                <a:tc>
                  <a:txBody>
                    <a:bodyPr/>
                    <a:lstStyle/>
                    <a:p>
                      <a:pPr fontAlgn="base"/>
                      <a:r>
                        <a:rPr lang="en-GB" sz="1100" dirty="0">
                          <a:effectLst/>
                        </a:rPr>
                        <a:t>Should</a:t>
                      </a:r>
                    </a:p>
                  </a:txBody>
                  <a:tcPr marL="30194" marR="30194" marT="15097" marB="15097" anchor="ctr">
                    <a:lnL w="6350" cap="flat" cmpd="sng" algn="ctr">
                      <a:solidFill>
                        <a:srgbClr val="26927F"/>
                      </a:solidFill>
                      <a:prstDash val="solid"/>
                      <a:round/>
                      <a:headEnd type="none" w="med" len="med"/>
                      <a:tailEnd type="none" w="med" len="med"/>
                    </a:lnL>
                    <a:lnR w="6350" cap="flat" cmpd="sng" algn="ctr">
                      <a:solidFill>
                        <a:srgbClr val="26927F"/>
                      </a:solidFill>
                      <a:prstDash val="solid"/>
                      <a:round/>
                      <a:headEnd type="none" w="med" len="med"/>
                      <a:tailEnd type="none" w="med" len="med"/>
                    </a:lnR>
                    <a:lnT w="6350" cap="flat" cmpd="sng" algn="ctr">
                      <a:solidFill>
                        <a:srgbClr val="26927F"/>
                      </a:solidFill>
                      <a:prstDash val="solid"/>
                      <a:round/>
                      <a:headEnd type="none" w="med" len="med"/>
                      <a:tailEnd type="none" w="med" len="med"/>
                    </a:lnT>
                    <a:lnB w="6350" cap="flat" cmpd="sng" algn="ctr">
                      <a:solidFill>
                        <a:srgbClr val="26927F"/>
                      </a:solidFill>
                      <a:prstDash val="solid"/>
                      <a:round/>
                      <a:headEnd type="none" w="med" len="med"/>
                      <a:tailEnd type="none" w="med" len="med"/>
                    </a:lnB>
                  </a:tcPr>
                </a:tc>
                <a:tc>
                  <a:txBody>
                    <a:bodyPr/>
                    <a:lstStyle/>
                    <a:p>
                      <a:pPr fontAlgn="base"/>
                      <a:r>
                        <a:rPr lang="en-GB" sz="1100" dirty="0">
                          <a:effectLst/>
                        </a:rPr>
                        <a:t>Methodology description including models, changes, assumptions, and sensitivity analysis</a:t>
                      </a:r>
                    </a:p>
                  </a:txBody>
                  <a:tcPr marL="30194" marR="30194" marT="15097" marB="15097" anchor="ctr">
                    <a:lnL w="6350" cap="flat" cmpd="sng" algn="ctr">
                      <a:solidFill>
                        <a:srgbClr val="26927F"/>
                      </a:solidFill>
                      <a:prstDash val="solid"/>
                      <a:round/>
                      <a:headEnd type="none" w="med" len="med"/>
                      <a:tailEnd type="none" w="med" len="med"/>
                    </a:lnL>
                    <a:lnR w="6350" cap="flat" cmpd="sng" algn="ctr">
                      <a:solidFill>
                        <a:srgbClr val="26927F"/>
                      </a:solidFill>
                      <a:prstDash val="solid"/>
                      <a:round/>
                      <a:headEnd type="none" w="med" len="med"/>
                      <a:tailEnd type="none" w="med" len="med"/>
                    </a:lnR>
                    <a:lnT w="6350" cap="flat" cmpd="sng" algn="ctr">
                      <a:solidFill>
                        <a:srgbClr val="26927F"/>
                      </a:solidFill>
                      <a:prstDash val="solid"/>
                      <a:round/>
                      <a:headEnd type="none" w="med" len="med"/>
                      <a:tailEnd type="none" w="med" len="med"/>
                    </a:lnT>
                    <a:lnB w="6350" cap="flat" cmpd="sng" algn="ctr">
                      <a:solidFill>
                        <a:srgbClr val="26927F"/>
                      </a:solidFill>
                      <a:prstDash val="solid"/>
                      <a:round/>
                      <a:headEnd type="none" w="med" len="med"/>
                      <a:tailEnd type="none" w="med" len="med"/>
                    </a:lnB>
                  </a:tcPr>
                </a:tc>
                <a:tc>
                  <a:txBody>
                    <a:bodyPr/>
                    <a:lstStyle/>
                    <a:p>
                      <a:pPr algn="ctr" fontAlgn="b"/>
                      <a:r>
                        <a:rPr lang="en-GB" sz="1100" b="1" kern="1200" dirty="0">
                          <a:solidFill>
                            <a:schemeClr val="accent2"/>
                          </a:solidFill>
                          <a:effectLst/>
                          <a:latin typeface="+mn-lt"/>
                          <a:ea typeface="+mn-ea"/>
                          <a:cs typeface="+mn-cs"/>
                        </a:rPr>
                        <a:t>FX</a:t>
                      </a:r>
                    </a:p>
                  </a:txBody>
                  <a:tcPr marL="7620" marR="7620" marT="7620" marB="0" anchor="ctr">
                    <a:lnL w="6350" cap="flat" cmpd="sng" algn="ctr">
                      <a:solidFill>
                        <a:srgbClr val="26927F"/>
                      </a:solidFill>
                      <a:prstDash val="solid"/>
                      <a:round/>
                      <a:headEnd type="none" w="med" len="med"/>
                      <a:tailEnd type="none" w="med" len="med"/>
                    </a:lnL>
                    <a:lnR w="6350" cap="flat" cmpd="sng" algn="ctr">
                      <a:solidFill>
                        <a:srgbClr val="26927F"/>
                      </a:solidFill>
                      <a:prstDash val="solid"/>
                      <a:round/>
                      <a:headEnd type="none" w="med" len="med"/>
                      <a:tailEnd type="none" w="med" len="med"/>
                    </a:lnR>
                    <a:lnT w="6350" cap="flat" cmpd="sng" algn="ctr">
                      <a:solidFill>
                        <a:srgbClr val="26927F"/>
                      </a:solidFill>
                      <a:prstDash val="solid"/>
                      <a:round/>
                      <a:headEnd type="none" w="med" len="med"/>
                      <a:tailEnd type="none" w="med" len="med"/>
                    </a:lnT>
                    <a:lnB w="6350" cap="flat" cmpd="sng" algn="ctr">
                      <a:solidFill>
                        <a:srgbClr val="26927F"/>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190390636"/>
                  </a:ext>
                </a:extLst>
              </a:tr>
              <a:tr h="321918">
                <a:tc>
                  <a:txBody>
                    <a:bodyPr/>
                    <a:lstStyle/>
                    <a:p>
                      <a:pPr algn="ctr" fontAlgn="base"/>
                      <a:r>
                        <a:rPr lang="en-GB" sz="1100" b="1" dirty="0">
                          <a:solidFill>
                            <a:schemeClr val="accent2"/>
                          </a:solidFill>
                          <a:effectLst/>
                        </a:rPr>
                        <a:t>97</a:t>
                      </a:r>
                    </a:p>
                  </a:txBody>
                  <a:tcPr marL="30194" marR="30194" marT="15097" marB="15097" anchor="ctr">
                    <a:lnL w="6350" cap="flat" cmpd="sng" algn="ctr">
                      <a:solidFill>
                        <a:srgbClr val="26927F"/>
                      </a:solidFill>
                      <a:prstDash val="solid"/>
                      <a:round/>
                      <a:headEnd type="none" w="med" len="med"/>
                      <a:tailEnd type="none" w="med" len="med"/>
                    </a:lnL>
                    <a:lnR w="6350" cap="flat" cmpd="sng" algn="ctr">
                      <a:solidFill>
                        <a:srgbClr val="26927F"/>
                      </a:solidFill>
                      <a:prstDash val="solid"/>
                      <a:round/>
                      <a:headEnd type="none" w="med" len="med"/>
                      <a:tailEnd type="none" w="med" len="med"/>
                    </a:lnR>
                    <a:lnT w="6350" cap="flat" cmpd="sng" algn="ctr">
                      <a:solidFill>
                        <a:srgbClr val="26927F"/>
                      </a:solidFill>
                      <a:prstDash val="solid"/>
                      <a:round/>
                      <a:headEnd type="none" w="med" len="med"/>
                      <a:tailEnd type="none" w="med" len="med"/>
                    </a:lnT>
                    <a:lnB w="6350" cap="flat" cmpd="sng" algn="ctr">
                      <a:solidFill>
                        <a:srgbClr val="26927F"/>
                      </a:solidFill>
                      <a:prstDash val="solid"/>
                      <a:round/>
                      <a:headEnd type="none" w="med" len="med"/>
                      <a:tailEnd type="none" w="med" len="med"/>
                    </a:lnB>
                    <a:solidFill>
                      <a:schemeClr val="bg1">
                        <a:lumMod val="95000"/>
                      </a:schemeClr>
                    </a:solidFill>
                  </a:tcPr>
                </a:tc>
                <a:tc>
                  <a:txBody>
                    <a:bodyPr/>
                    <a:lstStyle/>
                    <a:p>
                      <a:pPr fontAlgn="base"/>
                      <a:r>
                        <a:rPr lang="en-GB" sz="1100" dirty="0">
                          <a:effectLst/>
                        </a:rPr>
                        <a:t>Shall</a:t>
                      </a:r>
                    </a:p>
                  </a:txBody>
                  <a:tcPr marL="30194" marR="30194" marT="15097" marB="15097" anchor="ctr">
                    <a:lnL w="6350" cap="flat" cmpd="sng" algn="ctr">
                      <a:solidFill>
                        <a:srgbClr val="26927F"/>
                      </a:solidFill>
                      <a:prstDash val="solid"/>
                      <a:round/>
                      <a:headEnd type="none" w="med" len="med"/>
                      <a:tailEnd type="none" w="med" len="med"/>
                    </a:lnL>
                    <a:lnR w="6350" cap="flat" cmpd="sng" algn="ctr">
                      <a:solidFill>
                        <a:srgbClr val="26927F"/>
                      </a:solidFill>
                      <a:prstDash val="solid"/>
                      <a:round/>
                      <a:headEnd type="none" w="med" len="med"/>
                      <a:tailEnd type="none" w="med" len="med"/>
                    </a:lnR>
                    <a:lnT w="6350" cap="flat" cmpd="sng" algn="ctr">
                      <a:solidFill>
                        <a:srgbClr val="26927F"/>
                      </a:solidFill>
                      <a:prstDash val="solid"/>
                      <a:round/>
                      <a:headEnd type="none" w="med" len="med"/>
                      <a:tailEnd type="none" w="med" len="med"/>
                    </a:lnT>
                    <a:lnB w="6350" cap="flat" cmpd="sng" algn="ctr">
                      <a:solidFill>
                        <a:srgbClr val="26927F"/>
                      </a:solidFill>
                      <a:prstDash val="solid"/>
                      <a:round/>
                      <a:headEnd type="none" w="med" len="med"/>
                      <a:tailEnd type="none" w="med" len="med"/>
                    </a:lnB>
                  </a:tcPr>
                </a:tc>
                <a:tc>
                  <a:txBody>
                    <a:bodyPr/>
                    <a:lstStyle/>
                    <a:p>
                      <a:pPr fontAlgn="base"/>
                      <a:r>
                        <a:rPr lang="en-GB" sz="1100">
                          <a:effectLst/>
                        </a:rPr>
                        <a:t>Provide projections of key indicators for NDC progress</a:t>
                      </a:r>
                    </a:p>
                  </a:txBody>
                  <a:tcPr marL="30194" marR="30194" marT="15097" marB="15097" anchor="ctr">
                    <a:lnL w="6350" cap="flat" cmpd="sng" algn="ctr">
                      <a:solidFill>
                        <a:srgbClr val="26927F"/>
                      </a:solidFill>
                      <a:prstDash val="solid"/>
                      <a:round/>
                      <a:headEnd type="none" w="med" len="med"/>
                      <a:tailEnd type="none" w="med" len="med"/>
                    </a:lnL>
                    <a:lnR w="6350" cap="flat" cmpd="sng" algn="ctr">
                      <a:solidFill>
                        <a:srgbClr val="26927F"/>
                      </a:solidFill>
                      <a:prstDash val="solid"/>
                      <a:round/>
                      <a:headEnd type="none" w="med" len="med"/>
                      <a:tailEnd type="none" w="med" len="med"/>
                    </a:lnR>
                    <a:lnT w="6350" cap="flat" cmpd="sng" algn="ctr">
                      <a:solidFill>
                        <a:srgbClr val="26927F"/>
                      </a:solidFill>
                      <a:prstDash val="solid"/>
                      <a:round/>
                      <a:headEnd type="none" w="med" len="med"/>
                      <a:tailEnd type="none" w="med" len="med"/>
                    </a:lnT>
                    <a:lnB w="6350" cap="flat" cmpd="sng" algn="ctr">
                      <a:solidFill>
                        <a:srgbClr val="26927F"/>
                      </a:solidFill>
                      <a:prstDash val="solid"/>
                      <a:round/>
                      <a:headEnd type="none" w="med" len="med"/>
                      <a:tailEnd type="none" w="med" len="med"/>
                    </a:lnB>
                  </a:tcPr>
                </a:tc>
                <a:tc>
                  <a:txBody>
                    <a:bodyPr/>
                    <a:lstStyle/>
                    <a:p>
                      <a:pPr algn="ctr" fontAlgn="b"/>
                      <a:r>
                        <a:rPr lang="en-GB" sz="1100" b="1" kern="1200" dirty="0">
                          <a:solidFill>
                            <a:schemeClr val="accent2"/>
                          </a:solidFill>
                          <a:effectLst/>
                          <a:latin typeface="+mn-lt"/>
                          <a:ea typeface="+mn-ea"/>
                          <a:cs typeface="+mn-cs"/>
                        </a:rPr>
                        <a:t>FX</a:t>
                      </a:r>
                    </a:p>
                  </a:txBody>
                  <a:tcPr marL="7620" marR="7620" marT="7620" marB="0" anchor="ctr">
                    <a:lnL w="6350" cap="flat" cmpd="sng" algn="ctr">
                      <a:solidFill>
                        <a:srgbClr val="26927F"/>
                      </a:solidFill>
                      <a:prstDash val="solid"/>
                      <a:round/>
                      <a:headEnd type="none" w="med" len="med"/>
                      <a:tailEnd type="none" w="med" len="med"/>
                    </a:lnL>
                    <a:lnR w="6350" cap="flat" cmpd="sng" algn="ctr">
                      <a:solidFill>
                        <a:srgbClr val="26927F"/>
                      </a:solidFill>
                      <a:prstDash val="solid"/>
                      <a:round/>
                      <a:headEnd type="none" w="med" len="med"/>
                      <a:tailEnd type="none" w="med" len="med"/>
                    </a:lnR>
                    <a:lnT w="6350" cap="flat" cmpd="sng" algn="ctr">
                      <a:solidFill>
                        <a:srgbClr val="26927F"/>
                      </a:solidFill>
                      <a:prstDash val="solid"/>
                      <a:round/>
                      <a:headEnd type="none" w="med" len="med"/>
                      <a:tailEnd type="none" w="med" len="med"/>
                    </a:lnT>
                    <a:lnB w="6350" cap="flat" cmpd="sng" algn="ctr">
                      <a:solidFill>
                        <a:srgbClr val="26927F"/>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030234885"/>
                  </a:ext>
                </a:extLst>
              </a:tr>
              <a:tr h="321918">
                <a:tc>
                  <a:txBody>
                    <a:bodyPr/>
                    <a:lstStyle/>
                    <a:p>
                      <a:pPr algn="ctr" fontAlgn="base"/>
                      <a:r>
                        <a:rPr lang="en-GB" sz="1100" b="1" dirty="0">
                          <a:solidFill>
                            <a:schemeClr val="accent2"/>
                          </a:solidFill>
                          <a:effectLst/>
                        </a:rPr>
                        <a:t>98</a:t>
                      </a:r>
                    </a:p>
                  </a:txBody>
                  <a:tcPr marL="30194" marR="30194" marT="15097" marB="15097" anchor="ctr">
                    <a:lnL w="6350" cap="flat" cmpd="sng" algn="ctr">
                      <a:solidFill>
                        <a:srgbClr val="26927F"/>
                      </a:solidFill>
                      <a:prstDash val="solid"/>
                      <a:round/>
                      <a:headEnd type="none" w="med" len="med"/>
                      <a:tailEnd type="none" w="med" len="med"/>
                    </a:lnL>
                    <a:lnR w="6350" cap="flat" cmpd="sng" algn="ctr">
                      <a:solidFill>
                        <a:srgbClr val="26927F"/>
                      </a:solidFill>
                      <a:prstDash val="solid"/>
                      <a:round/>
                      <a:headEnd type="none" w="med" len="med"/>
                      <a:tailEnd type="none" w="med" len="med"/>
                    </a:lnR>
                    <a:lnT w="6350" cap="flat" cmpd="sng" algn="ctr">
                      <a:solidFill>
                        <a:srgbClr val="26927F"/>
                      </a:solidFill>
                      <a:prstDash val="solid"/>
                      <a:round/>
                      <a:headEnd type="none" w="med" len="med"/>
                      <a:tailEnd type="none" w="med" len="med"/>
                    </a:lnT>
                    <a:lnB w="6350" cap="flat" cmpd="sng" algn="ctr">
                      <a:solidFill>
                        <a:srgbClr val="26927F"/>
                      </a:solidFill>
                      <a:prstDash val="solid"/>
                      <a:round/>
                      <a:headEnd type="none" w="med" len="med"/>
                      <a:tailEnd type="none" w="med" len="med"/>
                    </a:lnB>
                    <a:solidFill>
                      <a:schemeClr val="bg1">
                        <a:lumMod val="95000"/>
                      </a:schemeClr>
                    </a:solidFill>
                  </a:tcPr>
                </a:tc>
                <a:tc>
                  <a:txBody>
                    <a:bodyPr/>
                    <a:lstStyle/>
                    <a:p>
                      <a:pPr fontAlgn="base"/>
                      <a:r>
                        <a:rPr lang="en-GB" sz="1100" dirty="0">
                          <a:effectLst/>
                        </a:rPr>
                        <a:t>Shall</a:t>
                      </a:r>
                    </a:p>
                  </a:txBody>
                  <a:tcPr marL="30194" marR="30194" marT="15097" marB="15097" anchor="ctr">
                    <a:lnL w="6350" cap="flat" cmpd="sng" algn="ctr">
                      <a:solidFill>
                        <a:srgbClr val="26927F"/>
                      </a:solidFill>
                      <a:prstDash val="solid"/>
                      <a:round/>
                      <a:headEnd type="none" w="med" len="med"/>
                      <a:tailEnd type="none" w="med" len="med"/>
                    </a:lnL>
                    <a:lnR w="6350" cap="flat" cmpd="sng" algn="ctr">
                      <a:solidFill>
                        <a:srgbClr val="26927F"/>
                      </a:solidFill>
                      <a:prstDash val="solid"/>
                      <a:round/>
                      <a:headEnd type="none" w="med" len="med"/>
                      <a:tailEnd type="none" w="med" len="med"/>
                    </a:lnR>
                    <a:lnT w="6350" cap="flat" cmpd="sng" algn="ctr">
                      <a:solidFill>
                        <a:srgbClr val="26927F"/>
                      </a:solidFill>
                      <a:prstDash val="solid"/>
                      <a:round/>
                      <a:headEnd type="none" w="med" len="med"/>
                      <a:tailEnd type="none" w="med" len="med"/>
                    </a:lnT>
                    <a:lnB w="6350" cap="flat" cmpd="sng" algn="ctr">
                      <a:solidFill>
                        <a:srgbClr val="26927F"/>
                      </a:solidFill>
                      <a:prstDash val="solid"/>
                      <a:round/>
                      <a:headEnd type="none" w="med" len="med"/>
                      <a:tailEnd type="none" w="med" len="med"/>
                    </a:lnB>
                  </a:tcPr>
                </a:tc>
                <a:tc>
                  <a:txBody>
                    <a:bodyPr/>
                    <a:lstStyle/>
                    <a:p>
                      <a:pPr fontAlgn="base"/>
                      <a:r>
                        <a:rPr lang="en-GB" sz="1100" dirty="0">
                          <a:effectLst/>
                        </a:rPr>
                        <a:t>Include sectoral, by gas and national total projections using a consistent metric</a:t>
                      </a:r>
                    </a:p>
                  </a:txBody>
                  <a:tcPr marL="30194" marR="30194" marT="15097" marB="15097" anchor="ctr">
                    <a:lnL w="6350" cap="flat" cmpd="sng" algn="ctr">
                      <a:solidFill>
                        <a:srgbClr val="26927F"/>
                      </a:solidFill>
                      <a:prstDash val="solid"/>
                      <a:round/>
                      <a:headEnd type="none" w="med" len="med"/>
                      <a:tailEnd type="none" w="med" len="med"/>
                    </a:lnL>
                    <a:lnR w="6350" cap="flat" cmpd="sng" algn="ctr">
                      <a:solidFill>
                        <a:srgbClr val="26927F"/>
                      </a:solidFill>
                      <a:prstDash val="solid"/>
                      <a:round/>
                      <a:headEnd type="none" w="med" len="med"/>
                      <a:tailEnd type="none" w="med" len="med"/>
                    </a:lnR>
                    <a:lnT w="6350" cap="flat" cmpd="sng" algn="ctr">
                      <a:solidFill>
                        <a:srgbClr val="26927F"/>
                      </a:solidFill>
                      <a:prstDash val="solid"/>
                      <a:round/>
                      <a:headEnd type="none" w="med" len="med"/>
                      <a:tailEnd type="none" w="med" len="med"/>
                    </a:lnT>
                    <a:lnB w="6350" cap="flat" cmpd="sng" algn="ctr">
                      <a:solidFill>
                        <a:srgbClr val="26927F"/>
                      </a:solidFill>
                      <a:prstDash val="solid"/>
                      <a:round/>
                      <a:headEnd type="none" w="med" len="med"/>
                      <a:tailEnd type="none" w="med" len="med"/>
                    </a:lnB>
                  </a:tcPr>
                </a:tc>
                <a:tc>
                  <a:txBody>
                    <a:bodyPr/>
                    <a:lstStyle/>
                    <a:p>
                      <a:pPr algn="ctr" fontAlgn="b"/>
                      <a:r>
                        <a:rPr lang="en-GB" sz="1100" b="1" kern="1200" dirty="0">
                          <a:solidFill>
                            <a:schemeClr val="accent2"/>
                          </a:solidFill>
                          <a:effectLst/>
                          <a:latin typeface="+mn-lt"/>
                          <a:ea typeface="+mn-ea"/>
                          <a:cs typeface="+mn-cs"/>
                        </a:rPr>
                        <a:t>FX</a:t>
                      </a:r>
                    </a:p>
                  </a:txBody>
                  <a:tcPr marL="7620" marR="7620" marT="7620" marB="0" anchor="ctr">
                    <a:lnL w="6350" cap="flat" cmpd="sng" algn="ctr">
                      <a:solidFill>
                        <a:srgbClr val="26927F"/>
                      </a:solidFill>
                      <a:prstDash val="solid"/>
                      <a:round/>
                      <a:headEnd type="none" w="med" len="med"/>
                      <a:tailEnd type="none" w="med" len="med"/>
                    </a:lnL>
                    <a:lnR w="6350" cap="flat" cmpd="sng" algn="ctr">
                      <a:solidFill>
                        <a:srgbClr val="26927F"/>
                      </a:solidFill>
                      <a:prstDash val="solid"/>
                      <a:round/>
                      <a:headEnd type="none" w="med" len="med"/>
                      <a:tailEnd type="none" w="med" len="med"/>
                    </a:lnR>
                    <a:lnT w="6350" cap="flat" cmpd="sng" algn="ctr">
                      <a:solidFill>
                        <a:srgbClr val="26927F"/>
                      </a:solidFill>
                      <a:prstDash val="solid"/>
                      <a:round/>
                      <a:headEnd type="none" w="med" len="med"/>
                      <a:tailEnd type="none" w="med" len="med"/>
                    </a:lnT>
                    <a:lnB w="6350" cap="flat" cmpd="sng" algn="ctr">
                      <a:solidFill>
                        <a:srgbClr val="26927F"/>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944927923"/>
                  </a:ext>
                </a:extLst>
              </a:tr>
              <a:tr h="321918">
                <a:tc>
                  <a:txBody>
                    <a:bodyPr/>
                    <a:lstStyle/>
                    <a:p>
                      <a:pPr algn="ctr" fontAlgn="base"/>
                      <a:r>
                        <a:rPr lang="en-GB" sz="1100" b="1" dirty="0">
                          <a:solidFill>
                            <a:schemeClr val="accent2"/>
                          </a:solidFill>
                          <a:effectLst/>
                        </a:rPr>
                        <a:t>99</a:t>
                      </a:r>
                    </a:p>
                  </a:txBody>
                  <a:tcPr marL="30194" marR="30194" marT="15097" marB="15097" anchor="ctr">
                    <a:lnL w="6350" cap="flat" cmpd="sng" algn="ctr">
                      <a:solidFill>
                        <a:srgbClr val="26927F"/>
                      </a:solidFill>
                      <a:prstDash val="solid"/>
                      <a:round/>
                      <a:headEnd type="none" w="med" len="med"/>
                      <a:tailEnd type="none" w="med" len="med"/>
                    </a:lnL>
                    <a:lnR w="6350" cap="flat" cmpd="sng" algn="ctr">
                      <a:solidFill>
                        <a:srgbClr val="26927F"/>
                      </a:solidFill>
                      <a:prstDash val="solid"/>
                      <a:round/>
                      <a:headEnd type="none" w="med" len="med"/>
                      <a:tailEnd type="none" w="med" len="med"/>
                    </a:lnR>
                    <a:lnT w="6350" cap="flat" cmpd="sng" algn="ctr">
                      <a:solidFill>
                        <a:srgbClr val="26927F"/>
                      </a:solidFill>
                      <a:prstDash val="solid"/>
                      <a:round/>
                      <a:headEnd type="none" w="med" len="med"/>
                      <a:tailEnd type="none" w="med" len="med"/>
                    </a:lnT>
                    <a:lnB w="6350" cap="flat" cmpd="sng" algn="ctr">
                      <a:solidFill>
                        <a:srgbClr val="26927F"/>
                      </a:solidFill>
                      <a:prstDash val="solid"/>
                      <a:round/>
                      <a:headEnd type="none" w="med" len="med"/>
                      <a:tailEnd type="none" w="med" len="med"/>
                    </a:lnB>
                    <a:solidFill>
                      <a:schemeClr val="bg1">
                        <a:lumMod val="95000"/>
                      </a:schemeClr>
                    </a:solidFill>
                  </a:tcPr>
                </a:tc>
                <a:tc>
                  <a:txBody>
                    <a:bodyPr/>
                    <a:lstStyle/>
                    <a:p>
                      <a:pPr fontAlgn="base"/>
                      <a:r>
                        <a:rPr lang="en-GB" sz="1100" dirty="0">
                          <a:effectLst/>
                        </a:rPr>
                        <a:t>Shall</a:t>
                      </a:r>
                    </a:p>
                  </a:txBody>
                  <a:tcPr marL="30194" marR="30194" marT="15097" marB="15097" anchor="ctr">
                    <a:lnL w="6350" cap="flat" cmpd="sng" algn="ctr">
                      <a:solidFill>
                        <a:srgbClr val="26927F"/>
                      </a:solidFill>
                      <a:prstDash val="solid"/>
                      <a:round/>
                      <a:headEnd type="none" w="med" len="med"/>
                      <a:tailEnd type="none" w="med" len="med"/>
                    </a:lnL>
                    <a:lnR w="6350" cap="flat" cmpd="sng" algn="ctr">
                      <a:solidFill>
                        <a:srgbClr val="26927F"/>
                      </a:solidFill>
                      <a:prstDash val="solid"/>
                      <a:round/>
                      <a:headEnd type="none" w="med" len="med"/>
                      <a:tailEnd type="none" w="med" len="med"/>
                    </a:lnR>
                    <a:lnT w="6350" cap="flat" cmpd="sng" algn="ctr">
                      <a:solidFill>
                        <a:srgbClr val="26927F"/>
                      </a:solidFill>
                      <a:prstDash val="solid"/>
                      <a:round/>
                      <a:headEnd type="none" w="med" len="med"/>
                      <a:tailEnd type="none" w="med" len="med"/>
                    </a:lnT>
                    <a:lnB w="6350" cap="flat" cmpd="sng" algn="ctr">
                      <a:solidFill>
                        <a:srgbClr val="26927F"/>
                      </a:solidFill>
                      <a:prstDash val="solid"/>
                      <a:round/>
                      <a:headEnd type="none" w="med" len="med"/>
                      <a:tailEnd type="none" w="med" len="med"/>
                    </a:lnB>
                  </a:tcPr>
                </a:tc>
                <a:tc>
                  <a:txBody>
                    <a:bodyPr/>
                    <a:lstStyle/>
                    <a:p>
                      <a:pPr fontAlgn="base"/>
                      <a:r>
                        <a:rPr lang="en-GB" sz="1100" dirty="0">
                          <a:effectLst/>
                        </a:rPr>
                        <a:t>Present projections relative to actual inventory data</a:t>
                      </a:r>
                    </a:p>
                  </a:txBody>
                  <a:tcPr marL="30194" marR="30194" marT="15097" marB="15097" anchor="ctr">
                    <a:lnL w="6350" cap="flat" cmpd="sng" algn="ctr">
                      <a:solidFill>
                        <a:srgbClr val="26927F"/>
                      </a:solidFill>
                      <a:prstDash val="solid"/>
                      <a:round/>
                      <a:headEnd type="none" w="med" len="med"/>
                      <a:tailEnd type="none" w="med" len="med"/>
                    </a:lnL>
                    <a:lnR w="6350" cap="flat" cmpd="sng" algn="ctr">
                      <a:solidFill>
                        <a:srgbClr val="26927F"/>
                      </a:solidFill>
                      <a:prstDash val="solid"/>
                      <a:round/>
                      <a:headEnd type="none" w="med" len="med"/>
                      <a:tailEnd type="none" w="med" len="med"/>
                    </a:lnR>
                    <a:lnT w="6350" cap="flat" cmpd="sng" algn="ctr">
                      <a:solidFill>
                        <a:srgbClr val="26927F"/>
                      </a:solidFill>
                      <a:prstDash val="solid"/>
                      <a:round/>
                      <a:headEnd type="none" w="med" len="med"/>
                      <a:tailEnd type="none" w="med" len="med"/>
                    </a:lnT>
                    <a:lnB w="6350" cap="flat" cmpd="sng" algn="ctr">
                      <a:solidFill>
                        <a:srgbClr val="26927F"/>
                      </a:solidFill>
                      <a:prstDash val="solid"/>
                      <a:round/>
                      <a:headEnd type="none" w="med" len="med"/>
                      <a:tailEnd type="none" w="med" len="med"/>
                    </a:lnB>
                  </a:tcPr>
                </a:tc>
                <a:tc>
                  <a:txBody>
                    <a:bodyPr/>
                    <a:lstStyle/>
                    <a:p>
                      <a:pPr algn="ctr" fontAlgn="b"/>
                      <a:r>
                        <a:rPr lang="en-GB" sz="1100" b="1" kern="1200" dirty="0">
                          <a:solidFill>
                            <a:schemeClr val="accent2"/>
                          </a:solidFill>
                          <a:effectLst/>
                          <a:latin typeface="+mn-lt"/>
                          <a:ea typeface="+mn-ea"/>
                          <a:cs typeface="+mn-cs"/>
                        </a:rPr>
                        <a:t>FX</a:t>
                      </a:r>
                    </a:p>
                  </a:txBody>
                  <a:tcPr marL="7620" marR="7620" marT="7620" marB="0" anchor="ctr">
                    <a:lnL w="6350" cap="flat" cmpd="sng" algn="ctr">
                      <a:solidFill>
                        <a:srgbClr val="26927F"/>
                      </a:solidFill>
                      <a:prstDash val="solid"/>
                      <a:round/>
                      <a:headEnd type="none" w="med" len="med"/>
                      <a:tailEnd type="none" w="med" len="med"/>
                    </a:lnL>
                    <a:lnR w="6350" cap="flat" cmpd="sng" algn="ctr">
                      <a:solidFill>
                        <a:srgbClr val="26927F"/>
                      </a:solidFill>
                      <a:prstDash val="solid"/>
                      <a:round/>
                      <a:headEnd type="none" w="med" len="med"/>
                      <a:tailEnd type="none" w="med" len="med"/>
                    </a:lnR>
                    <a:lnT w="6350" cap="flat" cmpd="sng" algn="ctr">
                      <a:solidFill>
                        <a:srgbClr val="26927F"/>
                      </a:solidFill>
                      <a:prstDash val="solid"/>
                      <a:round/>
                      <a:headEnd type="none" w="med" len="med"/>
                      <a:tailEnd type="none" w="med" len="med"/>
                    </a:lnT>
                    <a:lnB w="6350" cap="flat" cmpd="sng" algn="ctr">
                      <a:solidFill>
                        <a:srgbClr val="26927F"/>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764273712"/>
                  </a:ext>
                </a:extLst>
              </a:tr>
              <a:tr h="321918">
                <a:tc>
                  <a:txBody>
                    <a:bodyPr/>
                    <a:lstStyle/>
                    <a:p>
                      <a:pPr algn="ctr" fontAlgn="base"/>
                      <a:r>
                        <a:rPr lang="en-GB" sz="1100" b="1" dirty="0">
                          <a:solidFill>
                            <a:schemeClr val="accent2"/>
                          </a:solidFill>
                          <a:effectLst/>
                        </a:rPr>
                        <a:t>100</a:t>
                      </a:r>
                    </a:p>
                  </a:txBody>
                  <a:tcPr marL="30194" marR="30194" marT="15097" marB="15097" anchor="ctr">
                    <a:lnL w="6350" cap="flat" cmpd="sng" algn="ctr">
                      <a:solidFill>
                        <a:srgbClr val="26927F"/>
                      </a:solidFill>
                      <a:prstDash val="solid"/>
                      <a:round/>
                      <a:headEnd type="none" w="med" len="med"/>
                      <a:tailEnd type="none" w="med" len="med"/>
                    </a:lnL>
                    <a:lnR w="6350" cap="flat" cmpd="sng" algn="ctr">
                      <a:solidFill>
                        <a:srgbClr val="26927F"/>
                      </a:solidFill>
                      <a:prstDash val="solid"/>
                      <a:round/>
                      <a:headEnd type="none" w="med" len="med"/>
                      <a:tailEnd type="none" w="med" len="med"/>
                    </a:lnR>
                    <a:lnT w="6350" cap="flat" cmpd="sng" algn="ctr">
                      <a:solidFill>
                        <a:srgbClr val="26927F"/>
                      </a:solidFill>
                      <a:prstDash val="solid"/>
                      <a:round/>
                      <a:headEnd type="none" w="med" len="med"/>
                      <a:tailEnd type="none" w="med" len="med"/>
                    </a:lnT>
                    <a:lnB w="6350" cap="flat" cmpd="sng" algn="ctr">
                      <a:solidFill>
                        <a:srgbClr val="26927F"/>
                      </a:solidFill>
                      <a:prstDash val="solid"/>
                      <a:round/>
                      <a:headEnd type="none" w="med" len="med"/>
                      <a:tailEnd type="none" w="med" len="med"/>
                    </a:lnB>
                    <a:solidFill>
                      <a:schemeClr val="bg1">
                        <a:lumMod val="95000"/>
                      </a:schemeClr>
                    </a:solidFill>
                  </a:tcPr>
                </a:tc>
                <a:tc>
                  <a:txBody>
                    <a:bodyPr/>
                    <a:lstStyle/>
                    <a:p>
                      <a:pPr fontAlgn="base"/>
                      <a:r>
                        <a:rPr lang="en-GB" sz="1100" dirty="0">
                          <a:effectLst/>
                        </a:rPr>
                        <a:t>Shall</a:t>
                      </a:r>
                    </a:p>
                  </a:txBody>
                  <a:tcPr marL="30194" marR="30194" marT="15097" marB="15097" anchor="ctr">
                    <a:lnL w="6350" cap="flat" cmpd="sng" algn="ctr">
                      <a:solidFill>
                        <a:srgbClr val="26927F"/>
                      </a:solidFill>
                      <a:prstDash val="solid"/>
                      <a:round/>
                      <a:headEnd type="none" w="med" len="med"/>
                      <a:tailEnd type="none" w="med" len="med"/>
                    </a:lnL>
                    <a:lnR w="6350" cap="flat" cmpd="sng" algn="ctr">
                      <a:solidFill>
                        <a:srgbClr val="26927F"/>
                      </a:solidFill>
                      <a:prstDash val="solid"/>
                      <a:round/>
                      <a:headEnd type="none" w="med" len="med"/>
                      <a:tailEnd type="none" w="med" len="med"/>
                    </a:lnR>
                    <a:lnT w="6350" cap="flat" cmpd="sng" algn="ctr">
                      <a:solidFill>
                        <a:srgbClr val="26927F"/>
                      </a:solidFill>
                      <a:prstDash val="solid"/>
                      <a:round/>
                      <a:headEnd type="none" w="med" len="med"/>
                      <a:tailEnd type="none" w="med" len="med"/>
                    </a:lnT>
                    <a:lnB w="6350" cap="flat" cmpd="sng" algn="ctr">
                      <a:solidFill>
                        <a:srgbClr val="26927F"/>
                      </a:solidFill>
                      <a:prstDash val="solid"/>
                      <a:round/>
                      <a:headEnd type="none" w="med" len="med"/>
                      <a:tailEnd type="none" w="med" len="med"/>
                    </a:lnB>
                  </a:tcPr>
                </a:tc>
                <a:tc>
                  <a:txBody>
                    <a:bodyPr/>
                    <a:lstStyle/>
                    <a:p>
                      <a:pPr fontAlgn="base"/>
                      <a:r>
                        <a:rPr lang="en-GB" sz="1100" dirty="0">
                          <a:effectLst/>
                        </a:rPr>
                        <a:t>Provide emission projections with and without LULUCF</a:t>
                      </a:r>
                    </a:p>
                  </a:txBody>
                  <a:tcPr marL="30194" marR="30194" marT="15097" marB="15097" anchor="ctr">
                    <a:lnL w="6350" cap="flat" cmpd="sng" algn="ctr">
                      <a:solidFill>
                        <a:srgbClr val="26927F"/>
                      </a:solidFill>
                      <a:prstDash val="solid"/>
                      <a:round/>
                      <a:headEnd type="none" w="med" len="med"/>
                      <a:tailEnd type="none" w="med" len="med"/>
                    </a:lnL>
                    <a:lnR w="6350" cap="flat" cmpd="sng" algn="ctr">
                      <a:solidFill>
                        <a:srgbClr val="26927F"/>
                      </a:solidFill>
                      <a:prstDash val="solid"/>
                      <a:round/>
                      <a:headEnd type="none" w="med" len="med"/>
                      <a:tailEnd type="none" w="med" len="med"/>
                    </a:lnR>
                    <a:lnT w="6350" cap="flat" cmpd="sng" algn="ctr">
                      <a:solidFill>
                        <a:srgbClr val="26927F"/>
                      </a:solidFill>
                      <a:prstDash val="solid"/>
                      <a:round/>
                      <a:headEnd type="none" w="med" len="med"/>
                      <a:tailEnd type="none" w="med" len="med"/>
                    </a:lnT>
                    <a:lnB w="6350" cap="flat" cmpd="sng" algn="ctr">
                      <a:solidFill>
                        <a:srgbClr val="26927F"/>
                      </a:solidFill>
                      <a:prstDash val="solid"/>
                      <a:round/>
                      <a:headEnd type="none" w="med" len="med"/>
                      <a:tailEnd type="none" w="med" len="med"/>
                    </a:lnB>
                  </a:tcPr>
                </a:tc>
                <a:tc>
                  <a:txBody>
                    <a:bodyPr/>
                    <a:lstStyle/>
                    <a:p>
                      <a:pPr algn="ctr" fontAlgn="b"/>
                      <a:r>
                        <a:rPr lang="en-GB" sz="1100" b="1" kern="1200" dirty="0">
                          <a:solidFill>
                            <a:schemeClr val="accent2"/>
                          </a:solidFill>
                          <a:effectLst/>
                          <a:latin typeface="+mn-lt"/>
                          <a:ea typeface="+mn-ea"/>
                          <a:cs typeface="+mn-cs"/>
                        </a:rPr>
                        <a:t>FX</a:t>
                      </a:r>
                    </a:p>
                  </a:txBody>
                  <a:tcPr marL="7620" marR="7620" marT="7620" marB="0" anchor="ctr">
                    <a:lnL w="6350" cap="flat" cmpd="sng" algn="ctr">
                      <a:solidFill>
                        <a:srgbClr val="26927F"/>
                      </a:solidFill>
                      <a:prstDash val="solid"/>
                      <a:round/>
                      <a:headEnd type="none" w="med" len="med"/>
                      <a:tailEnd type="none" w="med" len="med"/>
                    </a:lnL>
                    <a:lnR w="6350" cap="flat" cmpd="sng" algn="ctr">
                      <a:solidFill>
                        <a:srgbClr val="26927F"/>
                      </a:solidFill>
                      <a:prstDash val="solid"/>
                      <a:round/>
                      <a:headEnd type="none" w="med" len="med"/>
                      <a:tailEnd type="none" w="med" len="med"/>
                    </a:lnR>
                    <a:lnT w="6350" cap="flat" cmpd="sng" algn="ctr">
                      <a:solidFill>
                        <a:srgbClr val="26927F"/>
                      </a:solidFill>
                      <a:prstDash val="solid"/>
                      <a:round/>
                      <a:headEnd type="none" w="med" len="med"/>
                      <a:tailEnd type="none" w="med" len="med"/>
                    </a:lnT>
                    <a:lnB w="6350" cap="flat" cmpd="sng" algn="ctr">
                      <a:solidFill>
                        <a:srgbClr val="26927F"/>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958035465"/>
                  </a:ext>
                </a:extLst>
              </a:tr>
              <a:tr h="321918">
                <a:tc>
                  <a:txBody>
                    <a:bodyPr/>
                    <a:lstStyle/>
                    <a:p>
                      <a:pPr algn="ctr" fontAlgn="base"/>
                      <a:r>
                        <a:rPr lang="en-GB" sz="1100" b="1" dirty="0">
                          <a:solidFill>
                            <a:schemeClr val="accent2"/>
                          </a:solidFill>
                          <a:effectLst/>
                        </a:rPr>
                        <a:t>101</a:t>
                      </a:r>
                    </a:p>
                  </a:txBody>
                  <a:tcPr marL="30194" marR="30194" marT="15097" marB="15097" anchor="ctr">
                    <a:lnL w="6350" cap="flat" cmpd="sng" algn="ctr">
                      <a:solidFill>
                        <a:srgbClr val="26927F"/>
                      </a:solidFill>
                      <a:prstDash val="solid"/>
                      <a:round/>
                      <a:headEnd type="none" w="med" len="med"/>
                      <a:tailEnd type="none" w="med" len="med"/>
                    </a:lnL>
                    <a:lnR w="6350" cap="flat" cmpd="sng" algn="ctr">
                      <a:solidFill>
                        <a:srgbClr val="26927F"/>
                      </a:solidFill>
                      <a:prstDash val="solid"/>
                      <a:round/>
                      <a:headEnd type="none" w="med" len="med"/>
                      <a:tailEnd type="none" w="med" len="med"/>
                    </a:lnR>
                    <a:lnT w="6350" cap="flat" cmpd="sng" algn="ctr">
                      <a:solidFill>
                        <a:srgbClr val="26927F"/>
                      </a:solidFill>
                      <a:prstDash val="solid"/>
                      <a:round/>
                      <a:headEnd type="none" w="med" len="med"/>
                      <a:tailEnd type="none" w="med" len="med"/>
                    </a:lnT>
                    <a:lnB w="6350" cap="flat" cmpd="sng" algn="ctr">
                      <a:solidFill>
                        <a:srgbClr val="26927F"/>
                      </a:solidFill>
                      <a:prstDash val="solid"/>
                      <a:round/>
                      <a:headEnd type="none" w="med" len="med"/>
                      <a:tailEnd type="none" w="med" len="med"/>
                    </a:lnB>
                    <a:solidFill>
                      <a:schemeClr val="bg1">
                        <a:lumMod val="95000"/>
                      </a:schemeClr>
                    </a:solidFill>
                  </a:tcPr>
                </a:tc>
                <a:tc>
                  <a:txBody>
                    <a:bodyPr/>
                    <a:lstStyle/>
                    <a:p>
                      <a:pPr fontAlgn="base"/>
                      <a:r>
                        <a:rPr lang="en-GB" sz="1100" dirty="0">
                          <a:effectLst/>
                        </a:rPr>
                        <a:t>Shall</a:t>
                      </a:r>
                    </a:p>
                  </a:txBody>
                  <a:tcPr marL="30194" marR="30194" marT="15097" marB="15097" anchor="ctr">
                    <a:lnL w="6350" cap="flat" cmpd="sng" algn="ctr">
                      <a:solidFill>
                        <a:srgbClr val="26927F"/>
                      </a:solidFill>
                      <a:prstDash val="solid"/>
                      <a:round/>
                      <a:headEnd type="none" w="med" len="med"/>
                      <a:tailEnd type="none" w="med" len="med"/>
                    </a:lnL>
                    <a:lnR w="6350" cap="flat" cmpd="sng" algn="ctr">
                      <a:solidFill>
                        <a:srgbClr val="26927F"/>
                      </a:solidFill>
                      <a:prstDash val="solid"/>
                      <a:round/>
                      <a:headEnd type="none" w="med" len="med"/>
                      <a:tailEnd type="none" w="med" len="med"/>
                    </a:lnR>
                    <a:lnT w="6350" cap="flat" cmpd="sng" algn="ctr">
                      <a:solidFill>
                        <a:srgbClr val="26927F"/>
                      </a:solidFill>
                      <a:prstDash val="solid"/>
                      <a:round/>
                      <a:headEnd type="none" w="med" len="med"/>
                      <a:tailEnd type="none" w="med" len="med"/>
                    </a:lnT>
                    <a:lnB w="6350" cap="flat" cmpd="sng" algn="ctr">
                      <a:solidFill>
                        <a:srgbClr val="26927F"/>
                      </a:solidFill>
                      <a:prstDash val="solid"/>
                      <a:round/>
                      <a:headEnd type="none" w="med" len="med"/>
                      <a:tailEnd type="none" w="med" len="med"/>
                    </a:lnB>
                  </a:tcPr>
                </a:tc>
                <a:tc>
                  <a:txBody>
                    <a:bodyPr/>
                    <a:lstStyle/>
                    <a:p>
                      <a:pPr fontAlgn="base"/>
                      <a:r>
                        <a:rPr lang="en-GB" sz="1100" dirty="0">
                          <a:effectLst/>
                        </a:rPr>
                        <a:t>Present projections in graphical and tabular formats</a:t>
                      </a:r>
                    </a:p>
                  </a:txBody>
                  <a:tcPr marL="30194" marR="30194" marT="15097" marB="15097" anchor="ctr">
                    <a:lnL w="6350" cap="flat" cmpd="sng" algn="ctr">
                      <a:solidFill>
                        <a:srgbClr val="26927F"/>
                      </a:solidFill>
                      <a:prstDash val="solid"/>
                      <a:round/>
                      <a:headEnd type="none" w="med" len="med"/>
                      <a:tailEnd type="none" w="med" len="med"/>
                    </a:lnL>
                    <a:lnR w="6350" cap="flat" cmpd="sng" algn="ctr">
                      <a:solidFill>
                        <a:srgbClr val="26927F"/>
                      </a:solidFill>
                      <a:prstDash val="solid"/>
                      <a:round/>
                      <a:headEnd type="none" w="med" len="med"/>
                      <a:tailEnd type="none" w="med" len="med"/>
                    </a:lnR>
                    <a:lnT w="6350" cap="flat" cmpd="sng" algn="ctr">
                      <a:solidFill>
                        <a:srgbClr val="26927F"/>
                      </a:solidFill>
                      <a:prstDash val="solid"/>
                      <a:round/>
                      <a:headEnd type="none" w="med" len="med"/>
                      <a:tailEnd type="none" w="med" len="med"/>
                    </a:lnT>
                    <a:lnB w="6350" cap="flat" cmpd="sng" algn="ctr">
                      <a:solidFill>
                        <a:srgbClr val="26927F"/>
                      </a:solidFill>
                      <a:prstDash val="solid"/>
                      <a:round/>
                      <a:headEnd type="none" w="med" len="med"/>
                      <a:tailEnd type="none" w="med" len="med"/>
                    </a:lnB>
                  </a:tcPr>
                </a:tc>
                <a:tc>
                  <a:txBody>
                    <a:bodyPr/>
                    <a:lstStyle/>
                    <a:p>
                      <a:pPr algn="ctr" fontAlgn="b"/>
                      <a:r>
                        <a:rPr lang="en-GB" sz="1100" b="1" kern="1200" dirty="0">
                          <a:solidFill>
                            <a:schemeClr val="accent2"/>
                          </a:solidFill>
                          <a:effectLst/>
                          <a:latin typeface="+mn-lt"/>
                          <a:ea typeface="+mn-ea"/>
                          <a:cs typeface="+mn-cs"/>
                        </a:rPr>
                        <a:t>FX</a:t>
                      </a:r>
                    </a:p>
                  </a:txBody>
                  <a:tcPr marL="7620" marR="7620" marT="7620" marB="0" anchor="ctr">
                    <a:lnL w="6350" cap="flat" cmpd="sng" algn="ctr">
                      <a:solidFill>
                        <a:srgbClr val="26927F"/>
                      </a:solidFill>
                      <a:prstDash val="solid"/>
                      <a:round/>
                      <a:headEnd type="none" w="med" len="med"/>
                      <a:tailEnd type="none" w="med" len="med"/>
                    </a:lnL>
                    <a:lnR w="6350" cap="flat" cmpd="sng" algn="ctr">
                      <a:solidFill>
                        <a:srgbClr val="26927F"/>
                      </a:solidFill>
                      <a:prstDash val="solid"/>
                      <a:round/>
                      <a:headEnd type="none" w="med" len="med"/>
                      <a:tailEnd type="none" w="med" len="med"/>
                    </a:lnR>
                    <a:lnT w="6350" cap="flat" cmpd="sng" algn="ctr">
                      <a:solidFill>
                        <a:srgbClr val="26927F"/>
                      </a:solidFill>
                      <a:prstDash val="solid"/>
                      <a:round/>
                      <a:headEnd type="none" w="med" len="med"/>
                      <a:tailEnd type="none" w="med" len="med"/>
                    </a:lnT>
                    <a:lnB w="6350" cap="flat" cmpd="sng" algn="ctr">
                      <a:solidFill>
                        <a:srgbClr val="26927F"/>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097276217"/>
                  </a:ext>
                </a:extLst>
              </a:tr>
            </a:tbl>
          </a:graphicData>
        </a:graphic>
      </p:graphicFrame>
    </p:spTree>
    <p:extLst>
      <p:ext uri="{BB962C8B-B14F-4D97-AF65-F5344CB8AC3E}">
        <p14:creationId xmlns:p14="http://schemas.microsoft.com/office/powerpoint/2010/main" val="6390152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el 6"/>
          <p:cNvSpPr txBox="1">
            <a:spLocks/>
          </p:cNvSpPr>
          <p:nvPr/>
        </p:nvSpPr>
        <p:spPr>
          <a:xfrm>
            <a:off x="1429866" y="1426499"/>
            <a:ext cx="6190134" cy="177018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chemeClr val="accent2"/>
                </a:solidFill>
                <a:latin typeface="+mn-lt"/>
                <a:cs typeface="Arial" panose="020B0604020202020204" pitchFamily="34" charset="0"/>
              </a:rPr>
              <a:t>Thank you!</a:t>
            </a:r>
          </a:p>
          <a:p>
            <a:endParaRPr lang="en-US" sz="3000" b="1" dirty="0">
              <a:solidFill>
                <a:schemeClr val="accent2"/>
              </a:solidFill>
              <a:latin typeface="+mn-lt"/>
              <a:cs typeface="Arial" panose="020B0604020202020204" pitchFamily="34" charset="0"/>
            </a:endParaRPr>
          </a:p>
          <a:p>
            <a:r>
              <a:rPr lang="en-US" sz="2200" dirty="0">
                <a:solidFill>
                  <a:schemeClr val="accent2"/>
                </a:solidFill>
                <a:latin typeface="+mn-lt"/>
                <a:cs typeface="Arial" panose="020B0604020202020204" pitchFamily="34" charset="0"/>
              </a:rPr>
              <a:t>Dominic Sheldon – </a:t>
            </a:r>
            <a:r>
              <a:rPr lang="en-US" sz="2200" dirty="0">
                <a:solidFill>
                  <a:schemeClr val="accent2"/>
                </a:solidFill>
                <a:latin typeface="+mn-lt"/>
                <a:cs typeface="Arial" panose="020B0604020202020204" pitchFamily="34" charset="0"/>
                <a:hlinkClick r:id="rId2"/>
              </a:rPr>
              <a:t>Dominic.Sheldon@Ricardo.com</a:t>
            </a:r>
            <a:endParaRPr lang="en-US" sz="2200" dirty="0">
              <a:solidFill>
                <a:schemeClr val="accent2"/>
              </a:solidFill>
              <a:latin typeface="+mn-lt"/>
              <a:cs typeface="Arial" panose="020B0604020202020204" pitchFamily="34" charset="0"/>
            </a:endParaRPr>
          </a:p>
          <a:p>
            <a:r>
              <a:rPr lang="en-US" sz="2200" dirty="0">
                <a:solidFill>
                  <a:schemeClr val="accent2"/>
                </a:solidFill>
                <a:latin typeface="+mn-lt"/>
                <a:cs typeface="Arial" panose="020B0604020202020204" pitchFamily="34" charset="0"/>
              </a:rPr>
              <a:t>Ricardo</a:t>
            </a:r>
          </a:p>
        </p:txBody>
      </p:sp>
      <p:pic>
        <p:nvPicPr>
          <p:cNvPr id="9" name="Picture 10">
            <a:extLst>
              <a:ext uri="{FF2B5EF4-FFF2-40B4-BE49-F238E27FC236}">
                <a16:creationId xmlns:a16="http://schemas.microsoft.com/office/drawing/2014/main" id="{A0D5A2D5-A61F-5349-8F8C-B21A2FDDA54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935314" y="4530320"/>
            <a:ext cx="1041662" cy="506021"/>
          </a:xfrm>
          <a:prstGeom prst="rect">
            <a:avLst/>
          </a:prstGeom>
        </p:spPr>
      </p:pic>
      <p:pic>
        <p:nvPicPr>
          <p:cNvPr id="4" name="Picture 3">
            <a:extLst>
              <a:ext uri="{FF2B5EF4-FFF2-40B4-BE49-F238E27FC236}">
                <a16:creationId xmlns:a16="http://schemas.microsoft.com/office/drawing/2014/main" id="{D2158045-78A6-E0CA-2769-9DE635259E17}"/>
              </a:ext>
            </a:extLst>
          </p:cNvPr>
          <p:cNvPicPr>
            <a:picLocks noChangeAspect="1"/>
          </p:cNvPicPr>
          <p:nvPr/>
        </p:nvPicPr>
        <p:blipFill>
          <a:blip r:embed="rId4"/>
          <a:stretch>
            <a:fillRect/>
          </a:stretch>
        </p:blipFill>
        <p:spPr>
          <a:xfrm>
            <a:off x="6373769" y="4205831"/>
            <a:ext cx="2775748" cy="937669"/>
          </a:xfrm>
          <a:prstGeom prst="rect">
            <a:avLst/>
          </a:prstGeom>
        </p:spPr>
      </p:pic>
      <p:pic>
        <p:nvPicPr>
          <p:cNvPr id="7" name="Picture 10">
            <a:extLst>
              <a:ext uri="{FF2B5EF4-FFF2-40B4-BE49-F238E27FC236}">
                <a16:creationId xmlns:a16="http://schemas.microsoft.com/office/drawing/2014/main" id="{4DB9F758-D75F-19E2-8981-B2C442A9E03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194739" y="4099574"/>
            <a:ext cx="880023" cy="880023"/>
          </a:xfrm>
          <a:prstGeom prst="rect">
            <a:avLst/>
          </a:prstGeom>
        </p:spPr>
      </p:pic>
      <p:pic>
        <p:nvPicPr>
          <p:cNvPr id="8" name="Picture 7" descr="Logo&#10;&#10;Description automatically generated">
            <a:extLst>
              <a:ext uri="{FF2B5EF4-FFF2-40B4-BE49-F238E27FC236}">
                <a16:creationId xmlns:a16="http://schemas.microsoft.com/office/drawing/2014/main" id="{4EF8301D-C66C-BA05-411B-027F5C22D4C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91281" y="4130602"/>
            <a:ext cx="636905" cy="848995"/>
          </a:xfrm>
          <a:prstGeom prst="rect">
            <a:avLst/>
          </a:prstGeom>
        </p:spPr>
      </p:pic>
    </p:spTree>
    <p:extLst>
      <p:ext uri="{BB962C8B-B14F-4D97-AF65-F5344CB8AC3E}">
        <p14:creationId xmlns:p14="http://schemas.microsoft.com/office/powerpoint/2010/main" val="3025711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B7173F7-558B-B0EC-A2AA-12D616C8D851}"/>
              </a:ext>
            </a:extLst>
          </p:cNvPr>
          <p:cNvPicPr>
            <a:picLocks noChangeAspect="1"/>
          </p:cNvPicPr>
          <p:nvPr/>
        </p:nvPicPr>
        <p:blipFill>
          <a:blip r:embed="rId2"/>
          <a:stretch>
            <a:fillRect/>
          </a:stretch>
        </p:blipFill>
        <p:spPr>
          <a:xfrm>
            <a:off x="628650" y="1196897"/>
            <a:ext cx="2478617" cy="3585243"/>
          </a:xfrm>
          <a:prstGeom prst="rect">
            <a:avLst/>
          </a:prstGeom>
          <a:ln>
            <a:solidFill>
              <a:schemeClr val="bg2">
                <a:lumMod val="25000"/>
              </a:schemeClr>
            </a:solidFill>
          </a:ln>
        </p:spPr>
      </p:pic>
      <p:sp>
        <p:nvSpPr>
          <p:cNvPr id="8" name="TextBox 7">
            <a:extLst>
              <a:ext uri="{FF2B5EF4-FFF2-40B4-BE49-F238E27FC236}">
                <a16:creationId xmlns:a16="http://schemas.microsoft.com/office/drawing/2014/main" id="{B9C7CB39-85C2-F07F-69CF-CEF47B678373}"/>
              </a:ext>
            </a:extLst>
          </p:cNvPr>
          <p:cNvSpPr txBox="1"/>
          <p:nvPr/>
        </p:nvSpPr>
        <p:spPr>
          <a:xfrm>
            <a:off x="3843883" y="4082809"/>
            <a:ext cx="5012250" cy="507831"/>
          </a:xfrm>
          <a:prstGeom prst="rect">
            <a:avLst/>
          </a:prstGeom>
          <a:noFill/>
        </p:spPr>
        <p:txBody>
          <a:bodyPr wrap="square">
            <a:spAutoFit/>
          </a:bodyPr>
          <a:lstStyle/>
          <a:p>
            <a:r>
              <a:rPr lang="en-GB" dirty="0"/>
              <a:t>https://transparency-partnership.net/publications-tools/projections-greenhouse-gas-emissions-and-removals-introductory-guide</a:t>
            </a:r>
          </a:p>
        </p:txBody>
      </p:sp>
      <p:sp>
        <p:nvSpPr>
          <p:cNvPr id="11" name="TextBox 10">
            <a:extLst>
              <a:ext uri="{FF2B5EF4-FFF2-40B4-BE49-F238E27FC236}">
                <a16:creationId xmlns:a16="http://schemas.microsoft.com/office/drawing/2014/main" id="{EF05C210-2A50-0C12-7BF3-1DC1390DC029}"/>
              </a:ext>
            </a:extLst>
          </p:cNvPr>
          <p:cNvSpPr txBox="1"/>
          <p:nvPr/>
        </p:nvSpPr>
        <p:spPr>
          <a:xfrm>
            <a:off x="3843883" y="1768581"/>
            <a:ext cx="5012250" cy="2023631"/>
          </a:xfrm>
          <a:prstGeom prst="rect">
            <a:avLst/>
          </a:prstGeom>
          <a:noFill/>
        </p:spPr>
        <p:txBody>
          <a:bodyPr wrap="square">
            <a:spAutoFit/>
          </a:bodyPr>
          <a:lstStyle/>
          <a:p>
            <a:r>
              <a:rPr lang="en-US" sz="1400" b="1" dirty="0">
                <a:solidFill>
                  <a:srgbClr val="22B198"/>
                </a:solidFill>
              </a:rPr>
              <a:t>PATPA Publication on Projections</a:t>
            </a:r>
          </a:p>
          <a:p>
            <a:endParaRPr lang="en-US" sz="1400" dirty="0"/>
          </a:p>
          <a:p>
            <a:r>
              <a:rPr lang="en-US" sz="1400" dirty="0"/>
              <a:t>C</a:t>
            </a:r>
            <a:r>
              <a:rPr lang="en-GB" sz="1400" dirty="0" err="1"/>
              <a:t>ontents</a:t>
            </a:r>
            <a:endParaRPr lang="en-GB" sz="1400" dirty="0"/>
          </a:p>
          <a:p>
            <a:endParaRPr lang="en-GB" sz="1400" dirty="0"/>
          </a:p>
          <a:p>
            <a:pPr marL="342900" indent="-342900">
              <a:buAutoNum type="arabicParenR"/>
            </a:pPr>
            <a:r>
              <a:rPr lang="en-GB" sz="1400" dirty="0"/>
              <a:t>The importance of developing projections</a:t>
            </a:r>
          </a:p>
          <a:p>
            <a:pPr marL="342900" indent="-342900">
              <a:buAutoNum type="arabicParenR"/>
            </a:pPr>
            <a:r>
              <a:rPr lang="en-GB" sz="1400" dirty="0"/>
              <a:t>Basic approach to developing GHG projections</a:t>
            </a:r>
          </a:p>
          <a:p>
            <a:pPr marL="342900" indent="-342900">
              <a:buAutoNum type="arabicParenR"/>
            </a:pPr>
            <a:r>
              <a:rPr lang="en-GB" sz="1400" dirty="0"/>
              <a:t>Quality Assurance and Quality Control</a:t>
            </a:r>
          </a:p>
          <a:p>
            <a:pPr marL="342900" indent="-342900">
              <a:buAutoNum type="arabicParenR"/>
            </a:pPr>
            <a:r>
              <a:rPr lang="en-GB" sz="1400" dirty="0"/>
              <a:t>Refining the projection´s approach over time</a:t>
            </a:r>
          </a:p>
          <a:p>
            <a:pPr marL="342900" indent="-342900">
              <a:buAutoNum type="arabicParenR"/>
            </a:pPr>
            <a:endParaRPr lang="en-GB" dirty="0"/>
          </a:p>
        </p:txBody>
      </p:sp>
      <p:pic>
        <p:nvPicPr>
          <p:cNvPr id="2" name="Picture 1" descr="A picture containing graphical user interface&#10;&#10;Description automatically generated">
            <a:extLst>
              <a:ext uri="{FF2B5EF4-FFF2-40B4-BE49-F238E27FC236}">
                <a16:creationId xmlns:a16="http://schemas.microsoft.com/office/drawing/2014/main" id="{492472A7-0CD3-D762-2772-14FA1E98615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844" t="21599" r="11940" b="24755"/>
          <a:stretch/>
        </p:blipFill>
        <p:spPr bwMode="auto">
          <a:xfrm>
            <a:off x="2310245" y="211992"/>
            <a:ext cx="2289449" cy="730701"/>
          </a:xfrm>
          <a:prstGeom prst="rect">
            <a:avLst/>
          </a:prstGeom>
          <a:ln>
            <a:noFill/>
          </a:ln>
          <a:extLst>
            <a:ext uri="{53640926-AAD7-44D8-BBD7-CCE9431645EC}">
              <a14:shadowObscured xmlns:a14="http://schemas.microsoft.com/office/drawing/2010/main"/>
            </a:ext>
          </a:extLst>
        </p:spPr>
      </p:pic>
      <p:pic>
        <p:nvPicPr>
          <p:cNvPr id="4" name="Picture 3" descr="Logo&#10;&#10;Description automatically generated with medium confidence">
            <a:extLst>
              <a:ext uri="{FF2B5EF4-FFF2-40B4-BE49-F238E27FC236}">
                <a16:creationId xmlns:a16="http://schemas.microsoft.com/office/drawing/2014/main" id="{4E0ACB22-290A-A558-B398-12B1E1F785F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81560" y="290568"/>
            <a:ext cx="1806664" cy="477346"/>
          </a:xfrm>
          <a:prstGeom prst="rect">
            <a:avLst/>
          </a:prstGeom>
        </p:spPr>
      </p:pic>
      <p:pic>
        <p:nvPicPr>
          <p:cNvPr id="9" name="Picture 5">
            <a:extLst>
              <a:ext uri="{FF2B5EF4-FFF2-40B4-BE49-F238E27FC236}">
                <a16:creationId xmlns:a16="http://schemas.microsoft.com/office/drawing/2014/main" id="{54D52005-FA1B-0137-8136-414895DE8407}"/>
              </a:ext>
            </a:extLst>
          </p:cNvPr>
          <p:cNvPicPr>
            <a:picLocks noChangeAspect="1"/>
          </p:cNvPicPr>
          <p:nvPr/>
        </p:nvPicPr>
        <p:blipFill>
          <a:blip r:embed="rId5"/>
          <a:stretch>
            <a:fillRect/>
          </a:stretch>
        </p:blipFill>
        <p:spPr>
          <a:xfrm>
            <a:off x="339849" y="242717"/>
            <a:ext cx="1921907" cy="556442"/>
          </a:xfrm>
          <a:prstGeom prst="rect">
            <a:avLst/>
          </a:prstGeom>
        </p:spPr>
      </p:pic>
      <p:pic>
        <p:nvPicPr>
          <p:cNvPr id="12" name="Picture 1905970987">
            <a:extLst>
              <a:ext uri="{FF2B5EF4-FFF2-40B4-BE49-F238E27FC236}">
                <a16:creationId xmlns:a16="http://schemas.microsoft.com/office/drawing/2014/main" id="{826461C9-C267-22CC-46E4-81008928F78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70090" y="228230"/>
            <a:ext cx="1886055" cy="611124"/>
          </a:xfrm>
          <a:prstGeom prst="rect">
            <a:avLst/>
          </a:prstGeom>
        </p:spPr>
      </p:pic>
    </p:spTree>
    <p:extLst>
      <p:ext uri="{BB962C8B-B14F-4D97-AF65-F5344CB8AC3E}">
        <p14:creationId xmlns:p14="http://schemas.microsoft.com/office/powerpoint/2010/main" val="3224537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ECFA79C-F026-8E9C-DAA7-3E38D1968E23}"/>
              </a:ext>
            </a:extLst>
          </p:cNvPr>
          <p:cNvPicPr>
            <a:picLocks noChangeAspect="1"/>
          </p:cNvPicPr>
          <p:nvPr/>
        </p:nvPicPr>
        <p:blipFill>
          <a:blip r:embed="rId2"/>
          <a:stretch>
            <a:fillRect/>
          </a:stretch>
        </p:blipFill>
        <p:spPr>
          <a:xfrm>
            <a:off x="2415391" y="1486533"/>
            <a:ext cx="6728610" cy="3490898"/>
          </a:xfrm>
          <a:prstGeom prst="rect">
            <a:avLst/>
          </a:prstGeom>
        </p:spPr>
      </p:pic>
      <p:sp>
        <p:nvSpPr>
          <p:cNvPr id="2" name="Title 1">
            <a:extLst>
              <a:ext uri="{FF2B5EF4-FFF2-40B4-BE49-F238E27FC236}">
                <a16:creationId xmlns:a16="http://schemas.microsoft.com/office/drawing/2014/main" id="{B46E441C-B084-453D-966A-C0E2733ADE40}"/>
              </a:ext>
            </a:extLst>
          </p:cNvPr>
          <p:cNvSpPr>
            <a:spLocks noGrp="1"/>
          </p:cNvSpPr>
          <p:nvPr>
            <p:ph type="title"/>
          </p:nvPr>
        </p:nvSpPr>
        <p:spPr>
          <a:xfrm>
            <a:off x="571500" y="1783416"/>
            <a:ext cx="7886700" cy="994172"/>
          </a:xfrm>
        </p:spPr>
        <p:txBody>
          <a:bodyPr vert="horz" lIns="68580" tIns="34290" rIns="68580" bIns="34290" rtlCol="0" anchor="ctr">
            <a:normAutofit/>
          </a:bodyPr>
          <a:lstStyle/>
          <a:p>
            <a:r>
              <a:rPr lang="en-US" sz="2800" dirty="0">
                <a:solidFill>
                  <a:schemeClr val="accent2"/>
                </a:solidFill>
              </a:rPr>
              <a:t>Projections</a:t>
            </a:r>
          </a:p>
        </p:txBody>
      </p:sp>
    </p:spTree>
    <p:extLst>
      <p:ext uri="{BB962C8B-B14F-4D97-AF65-F5344CB8AC3E}">
        <p14:creationId xmlns:p14="http://schemas.microsoft.com/office/powerpoint/2010/main" val="2553322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Content Placeholder 47">
            <a:extLst>
              <a:ext uri="{FF2B5EF4-FFF2-40B4-BE49-F238E27FC236}">
                <a16:creationId xmlns:a16="http://schemas.microsoft.com/office/drawing/2014/main" id="{F8B689A3-9EBC-26AA-18D1-980A34F922DD}"/>
              </a:ext>
            </a:extLst>
          </p:cNvPr>
          <p:cNvPicPr>
            <a:picLocks noGrp="1" noChangeAspect="1"/>
          </p:cNvPicPr>
          <p:nvPr>
            <p:ph idx="1"/>
          </p:nvPr>
        </p:nvPicPr>
        <p:blipFill>
          <a:blip r:embed="rId2"/>
          <a:stretch>
            <a:fillRect/>
          </a:stretch>
        </p:blipFill>
        <p:spPr>
          <a:xfrm>
            <a:off x="1117651" y="1368425"/>
            <a:ext cx="7246835" cy="3536950"/>
          </a:xfrm>
          <a:prstGeom prst="rect">
            <a:avLst/>
          </a:prstGeom>
        </p:spPr>
      </p:pic>
    </p:spTree>
    <p:extLst>
      <p:ext uri="{BB962C8B-B14F-4D97-AF65-F5344CB8AC3E}">
        <p14:creationId xmlns:p14="http://schemas.microsoft.com/office/powerpoint/2010/main" val="37450574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5DB88-5D62-BE59-5898-7183C26CC58D}"/>
              </a:ext>
            </a:extLst>
          </p:cNvPr>
          <p:cNvSpPr>
            <a:spLocks noGrp="1"/>
          </p:cNvSpPr>
          <p:nvPr>
            <p:ph type="title"/>
          </p:nvPr>
        </p:nvSpPr>
        <p:spPr>
          <a:xfrm>
            <a:off x="628650" y="940151"/>
            <a:ext cx="7886700" cy="994172"/>
          </a:xfrm>
        </p:spPr>
        <p:txBody>
          <a:bodyPr/>
          <a:lstStyle/>
          <a:p>
            <a:r>
              <a:rPr lang="en-GB" dirty="0">
                <a:solidFill>
                  <a:schemeClr val="accent2"/>
                </a:solidFill>
              </a:rPr>
              <a:t>Scenarios for projections of greenhouse gas emissions and removals </a:t>
            </a:r>
          </a:p>
        </p:txBody>
      </p:sp>
      <p:sp>
        <p:nvSpPr>
          <p:cNvPr id="4" name="Content Placeholder 2">
            <a:extLst>
              <a:ext uri="{FF2B5EF4-FFF2-40B4-BE49-F238E27FC236}">
                <a16:creationId xmlns:a16="http://schemas.microsoft.com/office/drawing/2014/main" id="{45FE99E7-43C6-972A-D4FB-054F32CB9B4C}"/>
              </a:ext>
            </a:extLst>
          </p:cNvPr>
          <p:cNvSpPr txBox="1">
            <a:spLocks/>
          </p:cNvSpPr>
          <p:nvPr/>
        </p:nvSpPr>
        <p:spPr>
          <a:xfrm>
            <a:off x="628650" y="1363499"/>
            <a:ext cx="8225389" cy="3535673"/>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1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GB"/>
          </a:p>
        </p:txBody>
      </p:sp>
      <p:pic>
        <p:nvPicPr>
          <p:cNvPr id="6" name="Picture 5">
            <a:extLst>
              <a:ext uri="{FF2B5EF4-FFF2-40B4-BE49-F238E27FC236}">
                <a16:creationId xmlns:a16="http://schemas.microsoft.com/office/drawing/2014/main" id="{55776B6E-E870-DE1F-6349-C0590CA88762}"/>
              </a:ext>
            </a:extLst>
          </p:cNvPr>
          <p:cNvPicPr>
            <a:picLocks noChangeAspect="1"/>
          </p:cNvPicPr>
          <p:nvPr/>
        </p:nvPicPr>
        <p:blipFill>
          <a:blip r:embed="rId2"/>
          <a:stretch>
            <a:fillRect/>
          </a:stretch>
        </p:blipFill>
        <p:spPr>
          <a:xfrm>
            <a:off x="628648" y="2086112"/>
            <a:ext cx="8225389" cy="2813060"/>
          </a:xfrm>
          <a:prstGeom prst="rect">
            <a:avLst/>
          </a:prstGeom>
        </p:spPr>
      </p:pic>
    </p:spTree>
    <p:extLst>
      <p:ext uri="{BB962C8B-B14F-4D97-AF65-F5344CB8AC3E}">
        <p14:creationId xmlns:p14="http://schemas.microsoft.com/office/powerpoint/2010/main" val="3917003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23234CC-5512-9938-E869-A9229DB8B090}"/>
              </a:ext>
            </a:extLst>
          </p:cNvPr>
          <p:cNvSpPr txBox="1">
            <a:spLocks/>
          </p:cNvSpPr>
          <p:nvPr/>
        </p:nvSpPr>
        <p:spPr>
          <a:xfrm>
            <a:off x="367750" y="1178428"/>
            <a:ext cx="8176683" cy="481585"/>
          </a:xfrm>
          <a:prstGeom prst="rect">
            <a:avLst/>
          </a:prstGeom>
        </p:spPr>
        <p:txBody>
          <a:bodyPr vert="horz" lIns="68580" tIns="34290" rIns="68580" bIns="34290" rtlCol="0" anchor="ctr">
            <a:normAutofit/>
          </a:bodyPr>
          <a:lstStyle>
            <a:lvl1pPr algn="l" defTabSz="685800" rtl="0" eaLnBrk="1" latinLnBrk="0" hangingPunct="1">
              <a:lnSpc>
                <a:spcPct val="90000"/>
              </a:lnSpc>
              <a:spcBef>
                <a:spcPct val="0"/>
              </a:spcBef>
              <a:buNone/>
              <a:defRPr sz="2400" b="1" kern="1200">
                <a:solidFill>
                  <a:schemeClr val="tx1"/>
                </a:solidFill>
                <a:latin typeface="+mn-lt"/>
                <a:ea typeface="+mj-ea"/>
                <a:cs typeface="+mj-cs"/>
              </a:defRPr>
            </a:lvl1pPr>
          </a:lstStyle>
          <a:p>
            <a:r>
              <a:rPr lang="en-US" dirty="0">
                <a:solidFill>
                  <a:srgbClr val="22B198"/>
                </a:solidFill>
              </a:rPr>
              <a:t>Reporting projections: Scenario types</a:t>
            </a:r>
          </a:p>
          <a:p>
            <a:endParaRPr lang="en-US" sz="1800" dirty="0">
              <a:solidFill>
                <a:srgbClr val="22B198"/>
              </a:solidFill>
            </a:endParaRPr>
          </a:p>
        </p:txBody>
      </p:sp>
      <p:sp>
        <p:nvSpPr>
          <p:cNvPr id="10" name="Title 1">
            <a:extLst>
              <a:ext uri="{FF2B5EF4-FFF2-40B4-BE49-F238E27FC236}">
                <a16:creationId xmlns:a16="http://schemas.microsoft.com/office/drawing/2014/main" id="{B9057AE6-D160-2C2F-BCCB-17498935F443}"/>
              </a:ext>
            </a:extLst>
          </p:cNvPr>
          <p:cNvSpPr txBox="1">
            <a:spLocks/>
          </p:cNvSpPr>
          <p:nvPr/>
        </p:nvSpPr>
        <p:spPr>
          <a:xfrm>
            <a:off x="367749" y="2114713"/>
            <a:ext cx="7387717" cy="2523067"/>
          </a:xfrm>
          <a:prstGeom prst="rect">
            <a:avLst/>
          </a:prstGeom>
        </p:spPr>
        <p:txBody>
          <a:bodyPr anchor="ctr">
            <a:noAutofit/>
          </a:bodyPr>
          <a:lstStyle>
            <a:lvl1pPr algn="l" rtl="0" eaLnBrk="1" latinLnBrk="0" hangingPunct="1">
              <a:spcBef>
                <a:spcPct val="0"/>
              </a:spcBef>
              <a:buNone/>
              <a:defRPr kumimoji="0" sz="3200" kern="1200">
                <a:solidFill>
                  <a:srgbClr val="625852"/>
                </a:solidFill>
                <a:latin typeface="+mj-lt"/>
                <a:ea typeface="+mj-ea"/>
                <a:cs typeface="+mj-cs"/>
              </a:defRPr>
            </a:lvl1pPr>
          </a:lstStyle>
          <a:p>
            <a:pPr algn="just"/>
            <a:r>
              <a:rPr lang="en-US" sz="1400" dirty="0">
                <a:solidFill>
                  <a:schemeClr val="tx1"/>
                </a:solidFill>
                <a:latin typeface="Arial" panose="020B0604020202020204" pitchFamily="34" charset="0"/>
                <a:cs typeface="Arial" panose="020B0604020202020204" pitchFamily="34" charset="0"/>
              </a:rPr>
              <a:t> </a:t>
            </a:r>
            <a:endParaRPr lang="en-GB" sz="1400" dirty="0">
              <a:solidFill>
                <a:schemeClr val="tx1"/>
              </a:solidFill>
              <a:latin typeface="Arial" panose="020B0604020202020204" pitchFamily="34" charset="0"/>
              <a:cs typeface="Arial" panose="020B0604020202020204" pitchFamily="34" charset="0"/>
            </a:endParaRPr>
          </a:p>
          <a:p>
            <a:pPr algn="just">
              <a:spcBef>
                <a:spcPts val="0"/>
              </a:spcBef>
            </a:pPr>
            <a:endParaRPr lang="en-GB" sz="1400" dirty="0">
              <a:solidFill>
                <a:srgbClr val="22B198"/>
              </a:solidFill>
              <a:latin typeface="Arial" panose="020B0604020202020204" pitchFamily="34" charset="0"/>
              <a:ea typeface="+mn-ea"/>
              <a:cs typeface="Arial" panose="020B0604020202020204" pitchFamily="34" charset="0"/>
            </a:endParaRPr>
          </a:p>
          <a:p>
            <a:pPr algn="just">
              <a:spcBef>
                <a:spcPts val="0"/>
              </a:spcBef>
            </a:pPr>
            <a:endParaRPr lang="en-GB" sz="1350" dirty="0">
              <a:solidFill>
                <a:prstClr val="black"/>
              </a:solidFill>
              <a:latin typeface="Arial" panose="020B0604020202020204" pitchFamily="34" charset="0"/>
              <a:ea typeface="+mn-ea"/>
              <a:cs typeface="Arial" panose="020B0604020202020204" pitchFamily="34" charset="0"/>
            </a:endParaRPr>
          </a:p>
        </p:txBody>
      </p:sp>
      <p:graphicFrame>
        <p:nvGraphicFramePr>
          <p:cNvPr id="11" name="Table 10">
            <a:extLst>
              <a:ext uri="{FF2B5EF4-FFF2-40B4-BE49-F238E27FC236}">
                <a16:creationId xmlns:a16="http://schemas.microsoft.com/office/drawing/2014/main" id="{08E71354-5CB0-8DEF-4C9B-6429285E54D7}"/>
              </a:ext>
            </a:extLst>
          </p:cNvPr>
          <p:cNvGraphicFramePr>
            <a:graphicFrameLocks noGrp="1"/>
          </p:cNvGraphicFramePr>
          <p:nvPr>
            <p:extLst>
              <p:ext uri="{D42A27DB-BD31-4B8C-83A1-F6EECF244321}">
                <p14:modId xmlns:p14="http://schemas.microsoft.com/office/powerpoint/2010/main" val="201348480"/>
              </p:ext>
            </p:extLst>
          </p:nvPr>
        </p:nvGraphicFramePr>
        <p:xfrm>
          <a:off x="418214" y="1722716"/>
          <a:ext cx="8176683" cy="3016564"/>
        </p:xfrm>
        <a:graphic>
          <a:graphicData uri="http://schemas.openxmlformats.org/drawingml/2006/table">
            <a:tbl>
              <a:tblPr firstRow="1" bandRow="1">
                <a:tableStyleId>{72833802-FEF1-4C79-8D5D-14CF1EAF98D9}</a:tableStyleId>
              </a:tblPr>
              <a:tblGrid>
                <a:gridCol w="2137049">
                  <a:extLst>
                    <a:ext uri="{9D8B030D-6E8A-4147-A177-3AD203B41FA5}">
                      <a16:colId xmlns:a16="http://schemas.microsoft.com/office/drawing/2014/main" val="3338359687"/>
                    </a:ext>
                  </a:extLst>
                </a:gridCol>
                <a:gridCol w="3019817">
                  <a:extLst>
                    <a:ext uri="{9D8B030D-6E8A-4147-A177-3AD203B41FA5}">
                      <a16:colId xmlns:a16="http://schemas.microsoft.com/office/drawing/2014/main" val="4042974860"/>
                    </a:ext>
                  </a:extLst>
                </a:gridCol>
                <a:gridCol w="3019817">
                  <a:extLst>
                    <a:ext uri="{9D8B030D-6E8A-4147-A177-3AD203B41FA5}">
                      <a16:colId xmlns:a16="http://schemas.microsoft.com/office/drawing/2014/main" val="1351639712"/>
                    </a:ext>
                  </a:extLst>
                </a:gridCol>
              </a:tblGrid>
              <a:tr h="322280">
                <a:tc>
                  <a:txBody>
                    <a:bodyPr/>
                    <a:lstStyle/>
                    <a:p>
                      <a:r>
                        <a:rPr lang="da-DK" sz="1400" b="1" u="none" strike="noStrike" kern="1200" baseline="0" dirty="0">
                          <a:solidFill>
                            <a:schemeClr val="bg1"/>
                          </a:solidFill>
                          <a:latin typeface="+mn-lt"/>
                          <a:ea typeface="+mn-ea"/>
                          <a:cs typeface="+mn-cs"/>
                        </a:rPr>
                        <a:t>Scenario</a:t>
                      </a:r>
                    </a:p>
                  </a:txBody>
                  <a:tcPr marL="51435" marR="51435" marT="25718" marB="25718">
                    <a:lnB w="6350" cap="flat" cmpd="sng" algn="ctr">
                      <a:solidFill>
                        <a:srgbClr val="26927F"/>
                      </a:solidFill>
                      <a:prstDash val="solid"/>
                      <a:round/>
                      <a:headEnd type="none" w="med" len="med"/>
                      <a:tailEnd type="none" w="med" len="med"/>
                    </a:lnB>
                  </a:tcPr>
                </a:tc>
                <a:tc>
                  <a:txBody>
                    <a:bodyPr/>
                    <a:lstStyle/>
                    <a:p>
                      <a:r>
                        <a:rPr lang="da-DK" sz="1400" b="1" u="none" strike="noStrike" kern="1200" baseline="0" dirty="0">
                          <a:solidFill>
                            <a:schemeClr val="bg1"/>
                          </a:solidFill>
                        </a:rPr>
                        <a:t>Baseline scenario </a:t>
                      </a:r>
                      <a:endParaRPr lang="da-DK" sz="1400" b="1" dirty="0">
                        <a:solidFill>
                          <a:schemeClr val="bg1"/>
                        </a:solidFill>
                      </a:endParaRPr>
                    </a:p>
                  </a:txBody>
                  <a:tcPr marL="51435" marR="51435" marT="25718" marB="25718">
                    <a:lnB w="6350" cap="flat" cmpd="sng" algn="ctr">
                      <a:solidFill>
                        <a:srgbClr val="26927F"/>
                      </a:solidFill>
                      <a:prstDash val="solid"/>
                      <a:round/>
                      <a:headEnd type="none" w="med" len="med"/>
                      <a:tailEnd type="none" w="med" len="med"/>
                    </a:lnB>
                  </a:tcPr>
                </a:tc>
                <a:tc>
                  <a:txBody>
                    <a:bodyPr/>
                    <a:lstStyle/>
                    <a:p>
                      <a:r>
                        <a:rPr lang="da-DK" sz="1400" b="1" u="none" strike="noStrike" kern="1200" baseline="0" dirty="0" err="1">
                          <a:solidFill>
                            <a:schemeClr val="bg1"/>
                          </a:solidFill>
                        </a:rPr>
                        <a:t>Mitigation</a:t>
                      </a:r>
                      <a:r>
                        <a:rPr lang="da-DK" sz="1400" b="1" u="none" strike="noStrike" kern="1200" baseline="0" dirty="0">
                          <a:solidFill>
                            <a:schemeClr val="bg1"/>
                          </a:solidFill>
                        </a:rPr>
                        <a:t> Scenario </a:t>
                      </a:r>
                      <a:endParaRPr lang="da-DK" sz="1400" b="1" dirty="0">
                        <a:solidFill>
                          <a:schemeClr val="bg1"/>
                        </a:solidFill>
                      </a:endParaRPr>
                    </a:p>
                  </a:txBody>
                  <a:tcPr marL="51435" marR="51435" marT="25718" marB="25718">
                    <a:lnB w="6350" cap="flat" cmpd="sng" algn="ctr">
                      <a:solidFill>
                        <a:srgbClr val="26927F"/>
                      </a:solidFill>
                      <a:prstDash val="solid"/>
                      <a:round/>
                      <a:headEnd type="none" w="med" len="med"/>
                      <a:tailEnd type="none" w="med" len="med"/>
                    </a:lnB>
                  </a:tcPr>
                </a:tc>
                <a:extLst>
                  <a:ext uri="{0D108BD9-81ED-4DB2-BD59-A6C34878D82A}">
                    <a16:rowId xmlns:a16="http://schemas.microsoft.com/office/drawing/2014/main" val="2753518197"/>
                  </a:ext>
                </a:extLst>
              </a:tr>
              <a:tr h="1016737">
                <a:tc>
                  <a:txBody>
                    <a:bodyPr/>
                    <a:lstStyle/>
                    <a:p>
                      <a:pPr algn="l"/>
                      <a:r>
                        <a:rPr lang="en-GB" sz="1400" b="1" u="none" strike="noStrike" kern="1200" baseline="0" dirty="0">
                          <a:solidFill>
                            <a:schemeClr val="accent2"/>
                          </a:solidFill>
                        </a:rPr>
                        <a:t>‘Without measures’ (WOM)</a:t>
                      </a:r>
                      <a:endParaRPr lang="da-DK" sz="1400" b="1" dirty="0">
                        <a:solidFill>
                          <a:schemeClr val="accent2"/>
                        </a:solidFill>
                      </a:endParaRPr>
                    </a:p>
                  </a:txBody>
                  <a:tcPr marL="51435" marR="51435" marT="25718" marB="25718" anchor="ctr">
                    <a:lnL w="6350" cap="flat" cmpd="sng" algn="ctr">
                      <a:solidFill>
                        <a:srgbClr val="26927F"/>
                      </a:solidFill>
                      <a:prstDash val="solid"/>
                      <a:round/>
                      <a:headEnd type="none" w="med" len="med"/>
                      <a:tailEnd type="none" w="med" len="med"/>
                    </a:lnL>
                    <a:lnR w="6350" cap="flat" cmpd="sng" algn="ctr">
                      <a:solidFill>
                        <a:srgbClr val="26927F"/>
                      </a:solidFill>
                      <a:prstDash val="solid"/>
                      <a:round/>
                      <a:headEnd type="none" w="med" len="med"/>
                      <a:tailEnd type="none" w="med" len="med"/>
                    </a:lnR>
                    <a:lnT w="6350" cap="flat" cmpd="sng" algn="ctr">
                      <a:solidFill>
                        <a:srgbClr val="26927F"/>
                      </a:solidFill>
                      <a:prstDash val="solid"/>
                      <a:round/>
                      <a:headEnd type="none" w="med" len="med"/>
                      <a:tailEnd type="none" w="med" len="med"/>
                    </a:lnT>
                    <a:lnB w="6350" cap="flat" cmpd="sng" algn="ctr">
                      <a:solidFill>
                        <a:srgbClr val="26927F"/>
                      </a:solidFill>
                      <a:prstDash val="solid"/>
                      <a:round/>
                      <a:headEnd type="none" w="med" len="med"/>
                      <a:tailEnd type="none" w="med" len="med"/>
                    </a:lnB>
                  </a:tcPr>
                </a:tc>
                <a:tc>
                  <a:txBody>
                    <a:bodyPr/>
                    <a:lstStyle/>
                    <a:p>
                      <a:pPr algn="ctr"/>
                      <a:r>
                        <a:rPr lang="en-GB" sz="1400" b="0" u="none" strike="noStrike" kern="1200" baseline="0" dirty="0">
                          <a:solidFill>
                            <a:schemeClr val="dk1"/>
                          </a:solidFill>
                        </a:rPr>
                        <a:t>If provided, it </a:t>
                      </a:r>
                      <a:r>
                        <a:rPr lang="en-GB" sz="1400" b="1" u="none" strike="noStrike" kern="1200" baseline="0" dirty="0">
                          <a:solidFill>
                            <a:schemeClr val="accent2"/>
                          </a:solidFill>
                        </a:rPr>
                        <a:t>excludes all policies and measures implemented, adopted and planned </a:t>
                      </a:r>
                      <a:r>
                        <a:rPr lang="en-GB" sz="1400" b="0" u="none" strike="noStrike" kern="1200" baseline="0" dirty="0">
                          <a:solidFill>
                            <a:schemeClr val="dk1"/>
                          </a:solidFill>
                        </a:rPr>
                        <a:t>after the year chosen as the starting points for the projections ("may requirement")</a:t>
                      </a:r>
                      <a:endParaRPr lang="da-DK" sz="1400" dirty="0"/>
                    </a:p>
                  </a:txBody>
                  <a:tcPr marL="51435" marR="51435" marT="25718" marB="25718" anchor="ctr">
                    <a:lnL w="6350" cap="flat" cmpd="sng" algn="ctr">
                      <a:solidFill>
                        <a:srgbClr val="26927F"/>
                      </a:solidFill>
                      <a:prstDash val="solid"/>
                      <a:round/>
                      <a:headEnd type="none" w="med" len="med"/>
                      <a:tailEnd type="none" w="med" len="med"/>
                    </a:lnL>
                    <a:lnR w="6350" cap="flat" cmpd="sng" algn="ctr">
                      <a:solidFill>
                        <a:srgbClr val="26927F"/>
                      </a:solidFill>
                      <a:prstDash val="solid"/>
                      <a:round/>
                      <a:headEnd type="none" w="med" len="med"/>
                      <a:tailEnd type="none" w="med" len="med"/>
                    </a:lnR>
                    <a:lnT w="6350" cap="flat" cmpd="sng" algn="ctr">
                      <a:solidFill>
                        <a:srgbClr val="26927F"/>
                      </a:solidFill>
                      <a:prstDash val="solid"/>
                      <a:round/>
                      <a:headEnd type="none" w="med" len="med"/>
                      <a:tailEnd type="none" w="med" len="med"/>
                    </a:lnT>
                    <a:lnB w="6350" cap="flat" cmpd="sng" algn="ctr">
                      <a:solidFill>
                        <a:srgbClr val="26927F"/>
                      </a:solidFill>
                      <a:prstDash val="solid"/>
                      <a:round/>
                      <a:headEnd type="none" w="med" len="med"/>
                      <a:tailEnd type="none" w="med" len="med"/>
                    </a:lnB>
                  </a:tcPr>
                </a:tc>
                <a:tc>
                  <a:txBody>
                    <a:bodyPr/>
                    <a:lstStyle/>
                    <a:p>
                      <a:pPr algn="ctr"/>
                      <a:endParaRPr lang="da-DK" sz="1400" dirty="0"/>
                    </a:p>
                  </a:txBody>
                  <a:tcPr marL="51435" marR="51435" marT="25718" marB="25718" anchor="ctr">
                    <a:lnL w="6350" cap="flat" cmpd="sng" algn="ctr">
                      <a:solidFill>
                        <a:srgbClr val="26927F"/>
                      </a:solidFill>
                      <a:prstDash val="solid"/>
                      <a:round/>
                      <a:headEnd type="none" w="med" len="med"/>
                      <a:tailEnd type="none" w="med" len="med"/>
                    </a:lnL>
                    <a:lnR w="6350" cap="flat" cmpd="sng" algn="ctr">
                      <a:solidFill>
                        <a:srgbClr val="26927F"/>
                      </a:solidFill>
                      <a:prstDash val="solid"/>
                      <a:round/>
                      <a:headEnd type="none" w="med" len="med"/>
                      <a:tailEnd type="none" w="med" len="med"/>
                    </a:lnR>
                    <a:lnT w="6350" cap="flat" cmpd="sng" algn="ctr">
                      <a:solidFill>
                        <a:srgbClr val="26927F"/>
                      </a:solidFill>
                      <a:prstDash val="solid"/>
                      <a:round/>
                      <a:headEnd type="none" w="med" len="med"/>
                      <a:tailEnd type="none" w="med" len="med"/>
                    </a:lnT>
                    <a:lnB w="6350" cap="flat" cmpd="sng" algn="ctr">
                      <a:solidFill>
                        <a:srgbClr val="26927F"/>
                      </a:solidFill>
                      <a:prstDash val="solid"/>
                      <a:round/>
                      <a:headEnd type="none" w="med" len="med"/>
                      <a:tailEnd type="none" w="med" len="med"/>
                    </a:lnB>
                  </a:tcPr>
                </a:tc>
                <a:extLst>
                  <a:ext uri="{0D108BD9-81ED-4DB2-BD59-A6C34878D82A}">
                    <a16:rowId xmlns:a16="http://schemas.microsoft.com/office/drawing/2014/main" val="316627156"/>
                  </a:ext>
                </a:extLst>
              </a:tr>
              <a:tr h="6050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u="none" strike="noStrike" kern="1200" baseline="0" dirty="0">
                          <a:solidFill>
                            <a:schemeClr val="accent2"/>
                          </a:solidFill>
                        </a:rPr>
                        <a:t>‘With existing measures’ (WEM)</a:t>
                      </a:r>
                      <a:endParaRPr lang="da-DK" sz="1400" b="1" dirty="0">
                        <a:solidFill>
                          <a:schemeClr val="accent2"/>
                        </a:solidFill>
                      </a:endParaRPr>
                    </a:p>
                  </a:txBody>
                  <a:tcPr marL="51435" marR="51435" marT="25718" marB="25718" anchor="ctr">
                    <a:lnL w="6350" cap="flat" cmpd="sng" algn="ctr">
                      <a:solidFill>
                        <a:srgbClr val="26927F"/>
                      </a:solidFill>
                      <a:prstDash val="solid"/>
                      <a:round/>
                      <a:headEnd type="none" w="med" len="med"/>
                      <a:tailEnd type="none" w="med" len="med"/>
                    </a:lnL>
                    <a:lnR w="6350" cap="flat" cmpd="sng" algn="ctr">
                      <a:solidFill>
                        <a:srgbClr val="26927F"/>
                      </a:solidFill>
                      <a:prstDash val="solid"/>
                      <a:round/>
                      <a:headEnd type="none" w="med" len="med"/>
                      <a:tailEnd type="none" w="med" len="med"/>
                    </a:lnR>
                    <a:lnT w="6350" cap="flat" cmpd="sng" algn="ctr">
                      <a:solidFill>
                        <a:srgbClr val="26927F"/>
                      </a:solidFill>
                      <a:prstDash val="solid"/>
                      <a:round/>
                      <a:headEnd type="none" w="med" len="med"/>
                      <a:tailEnd type="none" w="med" len="med"/>
                    </a:lnT>
                    <a:lnB w="6350" cap="flat" cmpd="sng" algn="ctr">
                      <a:solidFill>
                        <a:srgbClr val="26927F"/>
                      </a:solidFill>
                      <a:prstDash val="solid"/>
                      <a:round/>
                      <a:headEnd type="none" w="med" len="med"/>
                      <a:tailEnd type="none" w="med" len="med"/>
                    </a:lnB>
                  </a:tcPr>
                </a:tc>
                <a:tc gridSpan="2">
                  <a:txBody>
                    <a:bodyPr/>
                    <a:lstStyle/>
                    <a:p>
                      <a:pPr algn="ctr"/>
                      <a:r>
                        <a:rPr lang="en-GB" sz="1400" b="1" u="none" strike="noStrike" kern="1200" baseline="0" dirty="0">
                          <a:solidFill>
                            <a:schemeClr val="accent2"/>
                          </a:solidFill>
                        </a:rPr>
                        <a:t>Encompasses currently implemented and adopted </a:t>
                      </a:r>
                      <a:r>
                        <a:rPr lang="en-GB" sz="1400" b="0" u="none" strike="noStrike" kern="1200" baseline="0" dirty="0">
                          <a:solidFill>
                            <a:schemeClr val="dk1"/>
                          </a:solidFill>
                        </a:rPr>
                        <a:t>policies and measures ("shall requirement")</a:t>
                      </a:r>
                      <a:endParaRPr lang="en-GB" sz="1400" b="1" dirty="0">
                        <a:solidFill>
                          <a:schemeClr val="accent2"/>
                        </a:solidFill>
                      </a:endParaRPr>
                    </a:p>
                  </a:txBody>
                  <a:tcPr marL="51435" marR="51435" marT="25718" marB="25718" anchor="ctr">
                    <a:lnL w="6350" cap="flat" cmpd="sng" algn="ctr">
                      <a:solidFill>
                        <a:srgbClr val="26927F"/>
                      </a:solidFill>
                      <a:prstDash val="solid"/>
                      <a:round/>
                      <a:headEnd type="none" w="med" len="med"/>
                      <a:tailEnd type="none" w="med" len="med"/>
                    </a:lnL>
                    <a:lnR w="6350" cap="flat" cmpd="sng" algn="ctr">
                      <a:solidFill>
                        <a:srgbClr val="26927F"/>
                      </a:solidFill>
                      <a:prstDash val="solid"/>
                      <a:round/>
                      <a:headEnd type="none" w="med" len="med"/>
                      <a:tailEnd type="none" w="med" len="med"/>
                    </a:lnR>
                    <a:lnT w="6350" cap="flat" cmpd="sng" algn="ctr">
                      <a:solidFill>
                        <a:srgbClr val="26927F"/>
                      </a:solidFill>
                      <a:prstDash val="solid"/>
                      <a:round/>
                      <a:headEnd type="none" w="med" len="med"/>
                      <a:tailEnd type="none" w="med" len="med"/>
                    </a:lnT>
                    <a:lnB w="6350" cap="flat" cmpd="sng" algn="ctr">
                      <a:solidFill>
                        <a:srgbClr val="26927F"/>
                      </a:solidFill>
                      <a:prstDash val="solid"/>
                      <a:round/>
                      <a:headEnd type="none" w="med" len="med"/>
                      <a:tailEnd type="none" w="med" len="med"/>
                    </a:lnB>
                  </a:tcPr>
                </a:tc>
                <a:tc hMerge="1">
                  <a:txBody>
                    <a:bodyPr/>
                    <a:lstStyle/>
                    <a:p>
                      <a:r>
                        <a:rPr lang="en-GB" sz="800" dirty="0"/>
                        <a:t>means projections of anthropogenic GHG or air pollutant emissions by sources that encompass the effects of </a:t>
                      </a:r>
                      <a:r>
                        <a:rPr lang="en-GB" sz="800" dirty="0">
                          <a:solidFill>
                            <a:srgbClr val="FF0000"/>
                          </a:solidFill>
                        </a:rPr>
                        <a:t>currently implemented or adopted policies and measures</a:t>
                      </a:r>
                      <a:endParaRPr lang="en-GB" sz="800" dirty="0"/>
                    </a:p>
                  </a:txBody>
                  <a:tcPr marL="51435" marR="51435" marT="25718" marB="25718"/>
                </a:tc>
                <a:extLst>
                  <a:ext uri="{0D108BD9-81ED-4DB2-BD59-A6C34878D82A}">
                    <a16:rowId xmlns:a16="http://schemas.microsoft.com/office/drawing/2014/main" val="2324303939"/>
                  </a:ext>
                </a:extLst>
              </a:tr>
              <a:tr h="970995">
                <a:tc>
                  <a:txBody>
                    <a:bodyPr/>
                    <a:lstStyle/>
                    <a:p>
                      <a:pPr algn="l"/>
                      <a:r>
                        <a:rPr lang="en-GB" sz="1400" b="1" dirty="0">
                          <a:solidFill>
                            <a:schemeClr val="accent2"/>
                          </a:solidFill>
                        </a:rPr>
                        <a:t>‘With additional measures’ (WAM)</a:t>
                      </a:r>
                      <a:endParaRPr lang="da-DK" sz="1400" b="1" dirty="0">
                        <a:solidFill>
                          <a:schemeClr val="accent2"/>
                        </a:solidFill>
                      </a:endParaRPr>
                    </a:p>
                  </a:txBody>
                  <a:tcPr marL="51435" marR="51435" marT="25718" marB="25718" anchor="ctr">
                    <a:lnL w="6350" cap="flat" cmpd="sng" algn="ctr">
                      <a:solidFill>
                        <a:srgbClr val="26927F"/>
                      </a:solidFill>
                      <a:prstDash val="solid"/>
                      <a:round/>
                      <a:headEnd type="none" w="med" len="med"/>
                      <a:tailEnd type="none" w="med" len="med"/>
                    </a:lnL>
                    <a:lnR w="6350" cap="flat" cmpd="sng" algn="ctr">
                      <a:solidFill>
                        <a:srgbClr val="26927F"/>
                      </a:solidFill>
                      <a:prstDash val="solid"/>
                      <a:round/>
                      <a:headEnd type="none" w="med" len="med"/>
                      <a:tailEnd type="none" w="med" len="med"/>
                    </a:lnR>
                    <a:lnT w="6350" cap="flat" cmpd="sng" algn="ctr">
                      <a:solidFill>
                        <a:srgbClr val="26927F"/>
                      </a:solidFill>
                      <a:prstDash val="solid"/>
                      <a:round/>
                      <a:headEnd type="none" w="med" len="med"/>
                      <a:tailEnd type="none" w="med" len="med"/>
                    </a:lnT>
                    <a:lnB w="6350" cap="flat" cmpd="sng" algn="ctr">
                      <a:solidFill>
                        <a:srgbClr val="26927F"/>
                      </a:solidFill>
                      <a:prstDash val="solid"/>
                      <a:round/>
                      <a:headEnd type="none" w="med" len="med"/>
                      <a:tailEnd type="none" w="med" len="med"/>
                    </a:lnB>
                  </a:tcPr>
                </a:tc>
                <a:tc>
                  <a:txBody>
                    <a:bodyPr/>
                    <a:lstStyle/>
                    <a:p>
                      <a:pPr algn="ctr"/>
                      <a:endParaRPr lang="da-DK" sz="1400" dirty="0"/>
                    </a:p>
                  </a:txBody>
                  <a:tcPr marL="51435" marR="51435" marT="25718" marB="25718" anchor="ctr">
                    <a:lnL w="6350" cap="flat" cmpd="sng" algn="ctr">
                      <a:solidFill>
                        <a:srgbClr val="26927F"/>
                      </a:solidFill>
                      <a:prstDash val="solid"/>
                      <a:round/>
                      <a:headEnd type="none" w="med" len="med"/>
                      <a:tailEnd type="none" w="med" len="med"/>
                    </a:lnL>
                    <a:lnR w="6350" cap="flat" cmpd="sng" algn="ctr">
                      <a:solidFill>
                        <a:srgbClr val="26927F"/>
                      </a:solidFill>
                      <a:prstDash val="solid"/>
                      <a:round/>
                      <a:headEnd type="none" w="med" len="med"/>
                      <a:tailEnd type="none" w="med" len="med"/>
                    </a:lnR>
                    <a:lnT w="6350" cap="flat" cmpd="sng" algn="ctr">
                      <a:solidFill>
                        <a:srgbClr val="26927F"/>
                      </a:solidFill>
                      <a:prstDash val="solid"/>
                      <a:round/>
                      <a:headEnd type="none" w="med" len="med"/>
                      <a:tailEnd type="none" w="med" len="med"/>
                    </a:lnT>
                    <a:lnB w="6350" cap="flat" cmpd="sng" algn="ctr">
                      <a:solidFill>
                        <a:srgbClr val="26927F"/>
                      </a:solidFill>
                      <a:prstDash val="solid"/>
                      <a:round/>
                      <a:headEnd type="none" w="med" len="med"/>
                      <a:tailEnd type="none" w="med" len="med"/>
                    </a:lnB>
                  </a:tcPr>
                </a:tc>
                <a:tc>
                  <a:txBody>
                    <a:bodyPr/>
                    <a:lstStyle/>
                    <a:p>
                      <a:pPr algn="ctr"/>
                      <a:r>
                        <a:rPr lang="en-GB" sz="1400" b="0" u="none" strike="noStrike" kern="1200" baseline="0" dirty="0">
                          <a:solidFill>
                            <a:schemeClr val="dk1"/>
                          </a:solidFill>
                        </a:rPr>
                        <a:t>Encompasses implemented, adopted </a:t>
                      </a:r>
                      <a:r>
                        <a:rPr lang="en-GB" sz="1400" b="1" u="none" strike="noStrike" kern="1200" baseline="0" dirty="0">
                          <a:solidFill>
                            <a:schemeClr val="accent2"/>
                          </a:solidFill>
                        </a:rPr>
                        <a:t>and planned </a:t>
                      </a:r>
                      <a:r>
                        <a:rPr lang="en-GB" sz="1400" b="0" u="none" strike="noStrike" kern="1200" baseline="0" dirty="0">
                          <a:solidFill>
                            <a:schemeClr val="dk1"/>
                          </a:solidFill>
                        </a:rPr>
                        <a:t>policies and measures ("may requirement")</a:t>
                      </a:r>
                      <a:endParaRPr lang="da-DK" sz="1400" dirty="0"/>
                    </a:p>
                  </a:txBody>
                  <a:tcPr marL="51435" marR="51435" marT="25718" marB="25718" anchor="ctr">
                    <a:lnL w="6350" cap="flat" cmpd="sng" algn="ctr">
                      <a:solidFill>
                        <a:srgbClr val="26927F"/>
                      </a:solidFill>
                      <a:prstDash val="solid"/>
                      <a:round/>
                      <a:headEnd type="none" w="med" len="med"/>
                      <a:tailEnd type="none" w="med" len="med"/>
                    </a:lnL>
                    <a:lnR w="6350" cap="flat" cmpd="sng" algn="ctr">
                      <a:solidFill>
                        <a:srgbClr val="26927F"/>
                      </a:solidFill>
                      <a:prstDash val="solid"/>
                      <a:round/>
                      <a:headEnd type="none" w="med" len="med"/>
                      <a:tailEnd type="none" w="med" len="med"/>
                    </a:lnR>
                    <a:lnT w="6350" cap="flat" cmpd="sng" algn="ctr">
                      <a:solidFill>
                        <a:srgbClr val="26927F"/>
                      </a:solidFill>
                      <a:prstDash val="solid"/>
                      <a:round/>
                      <a:headEnd type="none" w="med" len="med"/>
                      <a:tailEnd type="none" w="med" len="med"/>
                    </a:lnT>
                    <a:lnB w="6350" cap="flat" cmpd="sng" algn="ctr">
                      <a:solidFill>
                        <a:srgbClr val="26927F"/>
                      </a:solidFill>
                      <a:prstDash val="solid"/>
                      <a:round/>
                      <a:headEnd type="none" w="med" len="med"/>
                      <a:tailEnd type="none" w="med" len="med"/>
                    </a:lnB>
                  </a:tcPr>
                </a:tc>
                <a:extLst>
                  <a:ext uri="{0D108BD9-81ED-4DB2-BD59-A6C34878D82A}">
                    <a16:rowId xmlns:a16="http://schemas.microsoft.com/office/drawing/2014/main" val="2070271785"/>
                  </a:ext>
                </a:extLst>
              </a:tr>
            </a:tbl>
          </a:graphicData>
        </a:graphic>
      </p:graphicFrame>
      <p:sp>
        <p:nvSpPr>
          <p:cNvPr id="12" name="Rectangle 11">
            <a:extLst>
              <a:ext uri="{FF2B5EF4-FFF2-40B4-BE49-F238E27FC236}">
                <a16:creationId xmlns:a16="http://schemas.microsoft.com/office/drawing/2014/main" id="{202B66BC-8C3F-8465-1345-F3ADC4A3103C}"/>
              </a:ext>
            </a:extLst>
          </p:cNvPr>
          <p:cNvSpPr/>
          <p:nvPr/>
        </p:nvSpPr>
        <p:spPr>
          <a:xfrm>
            <a:off x="367749" y="4741432"/>
            <a:ext cx="4887186" cy="248209"/>
          </a:xfrm>
          <a:prstGeom prst="rect">
            <a:avLst/>
          </a:prstGeom>
        </p:spPr>
        <p:txBody>
          <a:bodyPr wrap="square">
            <a:spAutoFit/>
          </a:bodyPr>
          <a:lstStyle/>
          <a:p>
            <a:pPr marL="160735" indent="-160735">
              <a:buFont typeface="Wingdings" panose="05000000000000000000" pitchFamily="2" charset="2"/>
              <a:buChar char="q"/>
            </a:pPr>
            <a:r>
              <a:rPr lang="en-GB" sz="1013" dirty="0">
                <a:solidFill>
                  <a:schemeClr val="bg1"/>
                </a:solidFill>
                <a:highlight>
                  <a:srgbClr val="22B198"/>
                </a:highlight>
              </a:rPr>
              <a:t>Source: EEA Projections in hindsight (2015)</a:t>
            </a:r>
          </a:p>
        </p:txBody>
      </p:sp>
    </p:spTree>
    <p:extLst>
      <p:ext uri="{BB962C8B-B14F-4D97-AF65-F5344CB8AC3E}">
        <p14:creationId xmlns:p14="http://schemas.microsoft.com/office/powerpoint/2010/main" val="4226816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8">
            <a:extLst>
              <a:ext uri="{FF2B5EF4-FFF2-40B4-BE49-F238E27FC236}">
                <a16:creationId xmlns:a16="http://schemas.microsoft.com/office/drawing/2014/main" id="{1BFC936A-878B-067D-6C7F-E1FCBE8AF6BA}"/>
              </a:ext>
            </a:extLst>
          </p:cNvPr>
          <p:cNvPicPr>
            <a:picLocks/>
          </p:cNvPicPr>
          <p:nvPr/>
        </p:nvPicPr>
        <p:blipFill>
          <a:blip r:embed="rId2">
            <a:extLst>
              <a:ext uri="{28A0092B-C50C-407E-A947-70E740481C1C}">
                <a14:useLocalDpi xmlns:a14="http://schemas.microsoft.com/office/drawing/2010/main" val="0"/>
              </a:ext>
            </a:extLst>
          </a:blip>
          <a:stretch>
            <a:fillRect/>
          </a:stretch>
        </p:blipFill>
        <p:spPr bwMode="auto">
          <a:xfrm>
            <a:off x="850106" y="1486513"/>
            <a:ext cx="7443788" cy="3304402"/>
          </a:xfrm>
          <a:prstGeom prst="rect">
            <a:avLst/>
          </a:prstGeom>
          <a:noFill/>
        </p:spPr>
      </p:pic>
    </p:spTree>
    <p:extLst>
      <p:ext uri="{BB962C8B-B14F-4D97-AF65-F5344CB8AC3E}">
        <p14:creationId xmlns:p14="http://schemas.microsoft.com/office/powerpoint/2010/main" val="16271397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ED7A2FF-4696-6A70-53A7-A745AE2BDFC5}"/>
              </a:ext>
            </a:extLst>
          </p:cNvPr>
          <p:cNvSpPr txBox="1">
            <a:spLocks/>
          </p:cNvSpPr>
          <p:nvPr/>
        </p:nvSpPr>
        <p:spPr>
          <a:xfrm>
            <a:off x="367750" y="1481470"/>
            <a:ext cx="3275673" cy="1566530"/>
          </a:xfrm>
          <a:prstGeom prst="homePlate">
            <a:avLst>
              <a:gd name="adj" fmla="val 28418"/>
            </a:avLst>
          </a:prstGeom>
        </p:spPr>
        <p:txBody>
          <a:bodyPr vert="horz" lIns="68580" tIns="34290" rIns="68580" bIns="34290" rtlCol="0" anchor="ctr">
            <a:normAutofit/>
          </a:bodyPr>
          <a:lstStyle>
            <a:defPPr>
              <a:defRPr lang="en-US"/>
            </a:defPPr>
            <a:lvl1pPr>
              <a:lnSpc>
                <a:spcPct val="90000"/>
              </a:lnSpc>
              <a:spcBef>
                <a:spcPct val="0"/>
              </a:spcBef>
              <a:buNone/>
              <a:defRPr sz="2400" b="1">
                <a:solidFill>
                  <a:srgbClr val="22B198"/>
                </a:solidFill>
                <a:ea typeface="+mj-ea"/>
                <a:cs typeface="+mj-cs"/>
              </a:defRPr>
            </a:lvl1pPr>
          </a:lstStyle>
          <a:p>
            <a:r>
              <a:rPr lang="en-US" dirty="0"/>
              <a:t>Developing projections</a:t>
            </a:r>
          </a:p>
        </p:txBody>
      </p:sp>
      <p:pic>
        <p:nvPicPr>
          <p:cNvPr id="59" name="Picture 58">
            <a:extLst>
              <a:ext uri="{FF2B5EF4-FFF2-40B4-BE49-F238E27FC236}">
                <a16:creationId xmlns:a16="http://schemas.microsoft.com/office/drawing/2014/main" id="{EFB996B0-294B-9C0A-AC67-46BD29CF3507}"/>
              </a:ext>
            </a:extLst>
          </p:cNvPr>
          <p:cNvPicPr>
            <a:picLocks noChangeAspect="1"/>
          </p:cNvPicPr>
          <p:nvPr/>
        </p:nvPicPr>
        <p:blipFill>
          <a:blip r:embed="rId2"/>
          <a:stretch>
            <a:fillRect/>
          </a:stretch>
        </p:blipFill>
        <p:spPr>
          <a:xfrm>
            <a:off x="3812393" y="0"/>
            <a:ext cx="5176813" cy="5143500"/>
          </a:xfrm>
          <a:prstGeom prst="rect">
            <a:avLst/>
          </a:prstGeom>
        </p:spPr>
      </p:pic>
      <p:sp>
        <p:nvSpPr>
          <p:cNvPr id="60" name="TextBox 59">
            <a:extLst>
              <a:ext uri="{FF2B5EF4-FFF2-40B4-BE49-F238E27FC236}">
                <a16:creationId xmlns:a16="http://schemas.microsoft.com/office/drawing/2014/main" id="{EEE5C856-131B-52F2-1A8C-352AFE65F6BB}"/>
              </a:ext>
            </a:extLst>
          </p:cNvPr>
          <p:cNvSpPr txBox="1"/>
          <p:nvPr/>
        </p:nvSpPr>
        <p:spPr>
          <a:xfrm>
            <a:off x="367749" y="2741023"/>
            <a:ext cx="3325293" cy="1600438"/>
          </a:xfrm>
          <a:prstGeom prst="rect">
            <a:avLst/>
          </a:prstGeom>
          <a:noFill/>
        </p:spPr>
        <p:txBody>
          <a:bodyPr wrap="square">
            <a:spAutoFit/>
          </a:bodyPr>
          <a:lstStyle/>
          <a:p>
            <a:r>
              <a:rPr lang="en-US" sz="1400" b="0" i="0" u="none" strike="noStrike" baseline="0" dirty="0">
                <a:solidFill>
                  <a:srgbClr val="000000"/>
                </a:solidFill>
              </a:rPr>
              <a:t>No </a:t>
            </a:r>
            <a:r>
              <a:rPr lang="en-US" sz="1400" b="0" i="0" u="none" strike="noStrike" baseline="0" dirty="0" err="1">
                <a:solidFill>
                  <a:srgbClr val="000000"/>
                </a:solidFill>
              </a:rPr>
              <a:t>standardised</a:t>
            </a:r>
            <a:r>
              <a:rPr lang="en-US" sz="1400" b="0" i="0" u="none" strike="noStrike" baseline="0" dirty="0">
                <a:solidFill>
                  <a:srgbClr val="000000"/>
                </a:solidFill>
              </a:rPr>
              <a:t> methodologies or tools exist to allow GHG projections to be calculated. </a:t>
            </a:r>
          </a:p>
          <a:p>
            <a:endParaRPr lang="en-US" sz="1400" dirty="0">
              <a:solidFill>
                <a:srgbClr val="000000"/>
              </a:solidFill>
            </a:endParaRPr>
          </a:p>
          <a:p>
            <a:r>
              <a:rPr lang="en-US" sz="1400" b="0" i="0" u="none" strike="noStrike" baseline="0" dirty="0">
                <a:solidFill>
                  <a:srgbClr val="000000"/>
                </a:solidFill>
              </a:rPr>
              <a:t>There are several modelling approaches/tools available which can help with this task.</a:t>
            </a:r>
            <a:endParaRPr lang="en-GB" dirty="0"/>
          </a:p>
        </p:txBody>
      </p:sp>
    </p:spTree>
    <p:extLst>
      <p:ext uri="{BB962C8B-B14F-4D97-AF65-F5344CB8AC3E}">
        <p14:creationId xmlns:p14="http://schemas.microsoft.com/office/powerpoint/2010/main" val="2062427369"/>
      </p:ext>
    </p:extLst>
  </p:cSld>
  <p:clrMapOvr>
    <a:masterClrMapping/>
  </p:clrMapOvr>
</p:sld>
</file>

<file path=ppt/theme/theme1.xml><?xml version="1.0" encoding="utf-8"?>
<a:theme xmlns:a="http://schemas.openxmlformats.org/drawingml/2006/main" name="Custom Design">
  <a:themeElements>
    <a:clrScheme name="UNEP-CCC farver">
      <a:dk1>
        <a:srgbClr val="000000"/>
      </a:dk1>
      <a:lt1>
        <a:srgbClr val="FFFFFF"/>
      </a:lt1>
      <a:dk2>
        <a:srgbClr val="44546A"/>
      </a:dk2>
      <a:lt2>
        <a:srgbClr val="E7E6E6"/>
      </a:lt2>
      <a:accent1>
        <a:srgbClr val="00ADEE"/>
      </a:accent1>
      <a:accent2>
        <a:srgbClr val="26927F"/>
      </a:accent2>
      <a:accent3>
        <a:srgbClr val="01668D"/>
      </a:accent3>
      <a:accent4>
        <a:srgbClr val="A0A8AD"/>
      </a:accent4>
      <a:accent5>
        <a:srgbClr val="B9CC65"/>
      </a:accent5>
      <a:accent6>
        <a:srgbClr val="E8E457"/>
      </a:accent6>
      <a:hlink>
        <a:srgbClr val="00B0F0"/>
      </a:hlink>
      <a:folHlink>
        <a:srgbClr val="0070C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9E90D2FA94CF04B8A9AEFD9D1322F1F" ma:contentTypeVersion="12" ma:contentTypeDescription="Create a new document." ma:contentTypeScope="" ma:versionID="dbd1c04406b558ddc551350abe44af5d">
  <xsd:schema xmlns:xsd="http://www.w3.org/2001/XMLSchema" xmlns:xs="http://www.w3.org/2001/XMLSchema" xmlns:p="http://schemas.microsoft.com/office/2006/metadata/properties" xmlns:ns2="8647e431-81bc-4524-858e-c4e1ddb4a955" xmlns:ns3="ae4225f8-e035-419b-aab4-4f5af9514ea4" targetNamespace="http://schemas.microsoft.com/office/2006/metadata/properties" ma:root="true" ma:fieldsID="a8967d8cb9b7853ae5a61370d2f5ebf6" ns2:_="" ns3:_="">
    <xsd:import namespace="8647e431-81bc-4524-858e-c4e1ddb4a955"/>
    <xsd:import namespace="ae4225f8-e035-419b-aab4-4f5af9514ea4"/>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47e431-81bc-4524-858e-c4e1ddb4a9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0aed264e-563a-469a-8ebe-271e849ec10c"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e4225f8-e035-419b-aab4-4f5af9514ea4"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ebc97abc-dce5-4816-bf88-c3b16818c68c}" ma:internalName="TaxCatchAll" ma:showField="CatchAllData" ma:web="ae4225f8-e035-419b-aab4-4f5af9514ea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647e431-81bc-4524-858e-c4e1ddb4a955">
      <Terms xmlns="http://schemas.microsoft.com/office/infopath/2007/PartnerControls"/>
    </lcf76f155ced4ddcb4097134ff3c332f>
    <TaxCatchAll xmlns="ae4225f8-e035-419b-aab4-4f5af9514ea4" xsi:nil="true"/>
  </documentManagement>
</p:properties>
</file>

<file path=customXml/itemProps1.xml><?xml version="1.0" encoding="utf-8"?>
<ds:datastoreItem xmlns:ds="http://schemas.openxmlformats.org/officeDocument/2006/customXml" ds:itemID="{6DFBBB55-E731-4C46-8B0D-BA698C81A5D4}">
  <ds:schemaRefs>
    <ds:schemaRef ds:uri="http://schemas.microsoft.com/sharepoint/v3/contenttype/forms"/>
  </ds:schemaRefs>
</ds:datastoreItem>
</file>

<file path=customXml/itemProps2.xml><?xml version="1.0" encoding="utf-8"?>
<ds:datastoreItem xmlns:ds="http://schemas.openxmlformats.org/officeDocument/2006/customXml" ds:itemID="{EE400F61-0235-4DEC-900E-CC89C4C99340}"/>
</file>

<file path=customXml/itemProps3.xml><?xml version="1.0" encoding="utf-8"?>
<ds:datastoreItem xmlns:ds="http://schemas.openxmlformats.org/officeDocument/2006/customXml" ds:itemID="{F35D437E-8909-4167-9FC6-37B065A9DB8D}">
  <ds:schemaRefs>
    <ds:schemaRef ds:uri="http://purl.org/dc/elements/1.1/"/>
    <ds:schemaRef ds:uri="http://schemas.microsoft.com/office/2006/metadata/properties"/>
    <ds:schemaRef ds:uri="2ba9be3f-30df-480a-b6a5-71f85a0e3c7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23682</TotalTime>
  <Words>2106</Words>
  <Application>Microsoft Office PowerPoint</Application>
  <PresentationFormat>On-screen Show (16:9)</PresentationFormat>
  <Paragraphs>360</Paragraphs>
  <Slides>24</Slides>
  <Notes>7</Notes>
  <HiddenSlides>5</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Adobe Garamond Pro</vt:lpstr>
      <vt:lpstr>Arial</vt:lpstr>
      <vt:lpstr>Calibri</vt:lpstr>
      <vt:lpstr>Wingdings</vt:lpstr>
      <vt:lpstr>Custom Design</vt:lpstr>
      <vt:lpstr>PowerPoint Presentation</vt:lpstr>
      <vt:lpstr>PowerPoint Presentation</vt:lpstr>
      <vt:lpstr>PowerPoint Presentation</vt:lpstr>
      <vt:lpstr>Projections</vt:lpstr>
      <vt:lpstr>PowerPoint Presentation</vt:lpstr>
      <vt:lpstr>Scenarios for projections of greenhouse gas emissions and removals </vt:lpstr>
      <vt:lpstr>PowerPoint Presentation</vt:lpstr>
      <vt:lpstr>PowerPoint Presentation</vt:lpstr>
      <vt:lpstr>PowerPoint Presentation</vt:lpstr>
      <vt:lpstr>PowerPoint Presentation</vt:lpstr>
      <vt:lpstr>Model evaluation table </vt:lpstr>
      <vt:lpstr>Choosing a model type</vt:lpstr>
      <vt:lpstr>Developing projections</vt:lpstr>
      <vt:lpstr>PowerPoint Presentation</vt:lpstr>
      <vt:lpstr>PowerPoint Presentation</vt:lpstr>
      <vt:lpstr>PowerPoint Presentation</vt:lpstr>
      <vt:lpstr>PowerPoint Presentation</vt:lpstr>
      <vt:lpstr>Reporting projections under the ETF</vt:lpstr>
      <vt:lpstr>Reporting projections under the ETF</vt:lpstr>
      <vt:lpstr>Reporting projections under the ETF</vt:lpstr>
      <vt:lpstr>Flexibility provisions available for developing countries for projections</vt:lpstr>
      <vt:lpstr>Reporting projections under the ETF</vt:lpstr>
      <vt:lpstr>Reporting projections under the ETF</vt:lpstr>
      <vt:lpstr>PowerPoint Presentation</vt:lpstr>
    </vt:vector>
  </TitlesOfParts>
  <Company>DTU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Monna Hammershøy Blegvad</dc:creator>
  <cp:lastModifiedBy>Sheldon, Dominic</cp:lastModifiedBy>
  <cp:revision>88</cp:revision>
  <cp:lastPrinted>2023-04-25T13:04:53Z</cp:lastPrinted>
  <dcterms:created xsi:type="dcterms:W3CDTF">2020-03-23T12:06:58Z</dcterms:created>
  <dcterms:modified xsi:type="dcterms:W3CDTF">2023-09-11T14:52:37Z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0x01010049E90D2FA94CF04B8A9AEFD9D1322F1F</vt:lpwstr>
  </property>
</Properties>
</file>