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99" r:id="rId5"/>
    <p:sldId id="565" r:id="rId6"/>
    <p:sldId id="554" r:id="rId7"/>
    <p:sldId id="560" r:id="rId8"/>
    <p:sldId id="561" r:id="rId9"/>
    <p:sldId id="563" r:id="rId10"/>
    <p:sldId id="564" r:id="rId11"/>
    <p:sldId id="559" r:id="rId12"/>
    <p:sldId id="562" r:id="rId13"/>
    <p:sldId id="555" r:id="rId14"/>
    <p:sldId id="551" r:id="rId15"/>
    <p:sldId id="5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C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6D680-2B1B-4EF8-BB45-F7E12CA08172}" v="2" dt="2023-09-10T17:52:11.313"/>
    <p1510:client id="{771B51E2-3FE1-45FC-BD56-00F0AE86F814}" v="120" dt="2023-09-10T17:21:27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ymgul Kerimray" userId="dbc0b184-529b-4890-a917-649cfd2aeca5" providerId="ADAL" clId="{4D66D680-2B1B-4EF8-BB45-F7E12CA08172}"/>
    <pc:docChg chg="custSel addSld modSld sldOrd">
      <pc:chgData name="Aiymgul Kerimray" userId="dbc0b184-529b-4890-a917-649cfd2aeca5" providerId="ADAL" clId="{4D66D680-2B1B-4EF8-BB45-F7E12CA08172}" dt="2023-09-10T18:34:23.691" v="244" actId="1076"/>
      <pc:docMkLst>
        <pc:docMk/>
      </pc:docMkLst>
      <pc:sldChg chg="modSp mod">
        <pc:chgData name="Aiymgul Kerimray" userId="dbc0b184-529b-4890-a917-649cfd2aeca5" providerId="ADAL" clId="{4D66D680-2B1B-4EF8-BB45-F7E12CA08172}" dt="2023-09-10T18:34:23.691" v="244" actId="1076"/>
        <pc:sldMkLst>
          <pc:docMk/>
          <pc:sldMk cId="1135350325" sldId="399"/>
        </pc:sldMkLst>
        <pc:spChg chg="mod">
          <ac:chgData name="Aiymgul Kerimray" userId="dbc0b184-529b-4890-a917-649cfd2aeca5" providerId="ADAL" clId="{4D66D680-2B1B-4EF8-BB45-F7E12CA08172}" dt="2023-09-10T18:34:23.691" v="244" actId="1076"/>
          <ac:spMkLst>
            <pc:docMk/>
            <pc:sldMk cId="1135350325" sldId="399"/>
            <ac:spMk id="3" creationId="{5D6EDCCF-F99E-AFCA-BF6C-09311359A958}"/>
          </ac:spMkLst>
        </pc:spChg>
      </pc:sldChg>
      <pc:sldChg chg="addSp delSp modSp mod">
        <pc:chgData name="Aiymgul Kerimray" userId="dbc0b184-529b-4890-a917-649cfd2aeca5" providerId="ADAL" clId="{4D66D680-2B1B-4EF8-BB45-F7E12CA08172}" dt="2023-09-10T17:56:41.458" v="239" actId="6549"/>
        <pc:sldMkLst>
          <pc:docMk/>
          <pc:sldMk cId="3689542433" sldId="554"/>
        </pc:sldMkLst>
        <pc:spChg chg="mod">
          <ac:chgData name="Aiymgul Kerimray" userId="dbc0b184-529b-4890-a917-649cfd2aeca5" providerId="ADAL" clId="{4D66D680-2B1B-4EF8-BB45-F7E12CA08172}" dt="2023-09-10T17:56:41.458" v="239" actId="6549"/>
          <ac:spMkLst>
            <pc:docMk/>
            <pc:sldMk cId="3689542433" sldId="554"/>
            <ac:spMk id="2" creationId="{CAE44C81-24B7-1F3C-7910-2E5C5F4F7945}"/>
          </ac:spMkLst>
        </pc:spChg>
        <pc:spChg chg="del">
          <ac:chgData name="Aiymgul Kerimray" userId="dbc0b184-529b-4890-a917-649cfd2aeca5" providerId="ADAL" clId="{4D66D680-2B1B-4EF8-BB45-F7E12CA08172}" dt="2023-09-10T17:54:29.989" v="27" actId="26606"/>
          <ac:spMkLst>
            <pc:docMk/>
            <pc:sldMk cId="3689542433" sldId="554"/>
            <ac:spMk id="32" creationId="{6C4028FD-8BAA-4A19-BFDE-594D991B7552}"/>
          </ac:spMkLst>
        </pc:spChg>
        <pc:spChg chg="add">
          <ac:chgData name="Aiymgul Kerimray" userId="dbc0b184-529b-4890-a917-649cfd2aeca5" providerId="ADAL" clId="{4D66D680-2B1B-4EF8-BB45-F7E12CA08172}" dt="2023-09-10T17:54:29.989" v="27" actId="26606"/>
          <ac:spMkLst>
            <pc:docMk/>
            <pc:sldMk cId="3689542433" sldId="554"/>
            <ac:spMk id="37" creationId="{6C4028FD-8BAA-4A19-BFDE-594D991B7552}"/>
          </ac:spMkLst>
        </pc:spChg>
        <pc:graphicFrameChg chg="mod modGraphic">
          <ac:chgData name="Aiymgul Kerimray" userId="dbc0b184-529b-4890-a917-649cfd2aeca5" providerId="ADAL" clId="{4D66D680-2B1B-4EF8-BB45-F7E12CA08172}" dt="2023-09-10T17:54:29.989" v="27" actId="26606"/>
          <ac:graphicFrameMkLst>
            <pc:docMk/>
            <pc:sldMk cId="3689542433" sldId="554"/>
            <ac:graphicFrameMk id="8" creationId="{3770DA1A-4BC1-56A2-5323-346860D1FC90}"/>
          </ac:graphicFrameMkLst>
        </pc:graphicFrameChg>
      </pc:sldChg>
      <pc:sldChg chg="delSp modSp add mod ord setBg delDesignElem">
        <pc:chgData name="Aiymgul Kerimray" userId="dbc0b184-529b-4890-a917-649cfd2aeca5" providerId="ADAL" clId="{4D66D680-2B1B-4EF8-BB45-F7E12CA08172}" dt="2023-09-10T17:52:11.312" v="10" actId="12100"/>
        <pc:sldMkLst>
          <pc:docMk/>
          <pc:sldMk cId="1575431422" sldId="565"/>
        </pc:sldMkLst>
        <pc:spChg chg="del">
          <ac:chgData name="Aiymgul Kerimray" userId="dbc0b184-529b-4890-a917-649cfd2aeca5" providerId="ADAL" clId="{4D66D680-2B1B-4EF8-BB45-F7E12CA08172}" dt="2023-09-10T17:51:42.407" v="1"/>
          <ac:spMkLst>
            <pc:docMk/>
            <pc:sldMk cId="1575431422" sldId="565"/>
            <ac:spMk id="22" creationId="{DCC231C8-C761-4B31-9B1C-C6D19248C6B3}"/>
          </ac:spMkLst>
        </pc:spChg>
        <pc:graphicFrameChg chg="mod modGraphic">
          <ac:chgData name="Aiymgul Kerimray" userId="dbc0b184-529b-4890-a917-649cfd2aeca5" providerId="ADAL" clId="{4D66D680-2B1B-4EF8-BB45-F7E12CA08172}" dt="2023-09-10T17:52:11.312" v="10" actId="12100"/>
          <ac:graphicFrameMkLst>
            <pc:docMk/>
            <pc:sldMk cId="1575431422" sldId="565"/>
            <ac:graphicFrameMk id="14" creationId="{7936DA82-11C3-011F-82BA-9F20E79CE2B6}"/>
          </ac:graphicFrameMkLst>
        </pc:graphicFrameChg>
      </pc:sldChg>
    </pc:docChg>
  </pc:docChgLst>
  <pc:docChgLst>
    <pc:chgData name="Aiymgul Kerimray" userId="dbc0b184-529b-4890-a917-649cfd2aeca5" providerId="ADAL" clId="{771B51E2-3FE1-45FC-BD56-00F0AE86F814}"/>
    <pc:docChg chg="undo redo custSel addSld delSld modSld sldOrd">
      <pc:chgData name="Aiymgul Kerimray" userId="dbc0b184-529b-4890-a917-649cfd2aeca5" providerId="ADAL" clId="{771B51E2-3FE1-45FC-BD56-00F0AE86F814}" dt="2023-09-10T17:24:29.284" v="1291" actId="20577"/>
      <pc:docMkLst>
        <pc:docMk/>
      </pc:docMkLst>
      <pc:sldChg chg="modSp mod">
        <pc:chgData name="Aiymgul Kerimray" userId="dbc0b184-529b-4890-a917-649cfd2aeca5" providerId="ADAL" clId="{771B51E2-3FE1-45FC-BD56-00F0AE86F814}" dt="2023-09-10T16:48:43.939" v="788" actId="113"/>
        <pc:sldMkLst>
          <pc:docMk/>
          <pc:sldMk cId="1135350325" sldId="399"/>
        </pc:sldMkLst>
        <pc:spChg chg="mod">
          <ac:chgData name="Aiymgul Kerimray" userId="dbc0b184-529b-4890-a917-649cfd2aeca5" providerId="ADAL" clId="{771B51E2-3FE1-45FC-BD56-00F0AE86F814}" dt="2023-09-10T16:48:43.939" v="788" actId="113"/>
          <ac:spMkLst>
            <pc:docMk/>
            <pc:sldMk cId="1135350325" sldId="399"/>
            <ac:spMk id="8" creationId="{95CA36DF-EB48-D6B6-72EC-13FBE330E8D6}"/>
          </ac:spMkLst>
        </pc:spChg>
      </pc:sldChg>
      <pc:sldChg chg="addSp delSp modSp mod">
        <pc:chgData name="Aiymgul Kerimray" userId="dbc0b184-529b-4890-a917-649cfd2aeca5" providerId="ADAL" clId="{771B51E2-3FE1-45FC-BD56-00F0AE86F814}" dt="2023-09-10T17:20:38.381" v="1117" actId="20577"/>
        <pc:sldMkLst>
          <pc:docMk/>
          <pc:sldMk cId="2812516631" sldId="551"/>
        </pc:sldMkLst>
        <pc:spChg chg="mod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2" creationId="{0F082E08-590B-DA33-2815-935612094CC9}"/>
          </ac:spMkLst>
        </pc:spChg>
        <pc:spChg chg="mod">
          <ac:chgData name="Aiymgul Kerimray" userId="dbc0b184-529b-4890-a917-649cfd2aeca5" providerId="ADAL" clId="{771B51E2-3FE1-45FC-BD56-00F0AE86F814}" dt="2023-09-10T17:20:38.381" v="1117" actId="20577"/>
          <ac:spMkLst>
            <pc:docMk/>
            <pc:sldMk cId="2812516631" sldId="551"/>
            <ac:spMk id="7" creationId="{3DF35C5A-B33C-93B3-43EF-6129437F8AFC}"/>
          </ac:spMkLst>
        </pc:spChg>
        <pc:spChg chg="del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8" creationId="{1B15ED52-F352-441B-82BF-E0EA34836D08}"/>
          </ac:spMkLst>
        </pc:spChg>
        <pc:spChg chg="del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10" creationId="{3B2E3793-BFE6-45A2-9B7B-E18844431C99}"/>
          </ac:spMkLst>
        </pc:spChg>
        <pc:spChg chg="del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12" creationId="{BC4C4868-CB8F-4AF9-9CDB-8108F2C19B67}"/>
          </ac:spMkLst>
        </pc:spChg>
        <pc:spChg chg="del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14" creationId="{375E0459-6403-40CD-989D-56A4407CA12E}"/>
          </ac:spMkLst>
        </pc:spChg>
        <pc:spChg chg="del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16" creationId="{53E5B1A8-3AC9-4BD1-9BBC-78CA94F2D1BA}"/>
          </ac:spMkLst>
        </pc:spChg>
        <pc:spChg chg="add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21" creationId="{B082622D-AAF3-4897-8629-FC918530DD86}"/>
          </ac:spMkLst>
        </pc:spChg>
        <pc:spChg chg="add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23" creationId="{A7457DD9-5A45-400A-AB4B-4B4EDECA25F1}"/>
          </ac:spMkLst>
        </pc:spChg>
        <pc:spChg chg="add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25" creationId="{441CF7D6-A660-431A-B0BB-140A0D5556B6}"/>
          </ac:spMkLst>
        </pc:spChg>
        <pc:spChg chg="add">
          <ac:chgData name="Aiymgul Kerimray" userId="dbc0b184-529b-4890-a917-649cfd2aeca5" providerId="ADAL" clId="{771B51E2-3FE1-45FC-BD56-00F0AE86F814}" dt="2023-09-10T13:47:08.749" v="265" actId="26606"/>
          <ac:spMkLst>
            <pc:docMk/>
            <pc:sldMk cId="2812516631" sldId="551"/>
            <ac:spMk id="27" creationId="{0570A85B-3810-4F95-97B0-CBF4CCDB381C}"/>
          </ac:spMkLst>
        </pc:spChg>
        <pc:picChg chg="mod modCrop">
          <ac:chgData name="Aiymgul Kerimray" userId="dbc0b184-529b-4890-a917-649cfd2aeca5" providerId="ADAL" clId="{771B51E2-3FE1-45FC-BD56-00F0AE86F814}" dt="2023-09-10T16:40:51.145" v="673" actId="14100"/>
          <ac:picMkLst>
            <pc:docMk/>
            <pc:sldMk cId="2812516631" sldId="551"/>
            <ac:picMk id="11" creationId="{ECD25DAD-21BB-30EE-74AA-E9B1913CC086}"/>
          </ac:picMkLst>
        </pc:picChg>
      </pc:sldChg>
      <pc:sldChg chg="del">
        <pc:chgData name="Aiymgul Kerimray" userId="dbc0b184-529b-4890-a917-649cfd2aeca5" providerId="ADAL" clId="{771B51E2-3FE1-45FC-BD56-00F0AE86F814}" dt="2023-09-10T13:39:04.977" v="252" actId="47"/>
        <pc:sldMkLst>
          <pc:docMk/>
          <pc:sldMk cId="4001683103" sldId="553"/>
        </pc:sldMkLst>
      </pc:sldChg>
      <pc:sldChg chg="addSp delSp modSp mod">
        <pc:chgData name="Aiymgul Kerimray" userId="dbc0b184-529b-4890-a917-649cfd2aeca5" providerId="ADAL" clId="{771B51E2-3FE1-45FC-BD56-00F0AE86F814}" dt="2023-09-10T17:18:14.348" v="1097" actId="404"/>
        <pc:sldMkLst>
          <pc:docMk/>
          <pc:sldMk cId="3689542433" sldId="554"/>
        </pc:sldMkLst>
        <pc:spChg chg="mod">
          <ac:chgData name="Aiymgul Kerimray" userId="dbc0b184-529b-4890-a917-649cfd2aeca5" providerId="ADAL" clId="{771B51E2-3FE1-45FC-BD56-00F0AE86F814}" dt="2023-09-10T17:17:54.644" v="1089" actId="26606"/>
          <ac:spMkLst>
            <pc:docMk/>
            <pc:sldMk cId="3689542433" sldId="554"/>
            <ac:spMk id="2" creationId="{CAE44C81-24B7-1F3C-7910-2E5C5F4F7945}"/>
          </ac:spMkLst>
        </pc:spChg>
        <pc:spChg chg="add del mod">
          <ac:chgData name="Aiymgul Kerimray" userId="dbc0b184-529b-4890-a917-649cfd2aeca5" providerId="ADAL" clId="{771B51E2-3FE1-45FC-BD56-00F0AE86F814}" dt="2023-09-10T13:12:46.483" v="17"/>
          <ac:spMkLst>
            <pc:docMk/>
            <pc:sldMk cId="3689542433" sldId="554"/>
            <ac:spMk id="4" creationId="{524381C7-E24C-766B-8DDF-21D26B1A2045}"/>
          </ac:spMkLst>
        </pc:spChg>
        <pc:spChg chg="add del">
          <ac:chgData name="Aiymgul Kerimray" userId="dbc0b184-529b-4890-a917-649cfd2aeca5" providerId="ADAL" clId="{771B51E2-3FE1-45FC-BD56-00F0AE86F814}" dt="2023-09-10T13:12:40.095" v="16" actId="22"/>
          <ac:spMkLst>
            <pc:docMk/>
            <pc:sldMk cId="3689542433" sldId="554"/>
            <ac:spMk id="7" creationId="{A9EAF8C1-FC8D-13B7-D019-A43E0AFC2975}"/>
          </ac:spMkLst>
        </pc:spChg>
        <pc:spChg chg="add del">
          <ac:chgData name="Aiymgul Kerimray" userId="dbc0b184-529b-4890-a917-649cfd2aeca5" providerId="ADAL" clId="{771B51E2-3FE1-45FC-BD56-00F0AE86F814}" dt="2023-09-10T16:45:47.271" v="741" actId="26606"/>
          <ac:spMkLst>
            <pc:docMk/>
            <pc:sldMk cId="3689542433" sldId="554"/>
            <ac:spMk id="20" creationId="{955A2079-FA98-4876-80F0-72364A7D2EA4}"/>
          </ac:spMkLst>
        </pc:spChg>
        <pc:spChg chg="add del">
          <ac:chgData name="Aiymgul Kerimray" userId="dbc0b184-529b-4890-a917-649cfd2aeca5" providerId="ADAL" clId="{771B51E2-3FE1-45FC-BD56-00F0AE86F814}" dt="2023-09-10T16:45:47.193" v="740" actId="26606"/>
          <ac:spMkLst>
            <pc:docMk/>
            <pc:sldMk cId="3689542433" sldId="554"/>
            <ac:spMk id="25" creationId="{955A2079-FA98-4876-80F0-72364A7D2EA4}"/>
          </ac:spMkLst>
        </pc:spChg>
        <pc:spChg chg="add del">
          <ac:chgData name="Aiymgul Kerimray" userId="dbc0b184-529b-4890-a917-649cfd2aeca5" providerId="ADAL" clId="{771B51E2-3FE1-45FC-BD56-00F0AE86F814}" dt="2023-09-10T17:17:54.644" v="1089" actId="26606"/>
          <ac:spMkLst>
            <pc:docMk/>
            <pc:sldMk cId="3689542433" sldId="554"/>
            <ac:spMk id="27" creationId="{955A2079-FA98-4876-80F0-72364A7D2EA4}"/>
          </ac:spMkLst>
        </pc:spChg>
        <pc:spChg chg="add">
          <ac:chgData name="Aiymgul Kerimray" userId="dbc0b184-529b-4890-a917-649cfd2aeca5" providerId="ADAL" clId="{771B51E2-3FE1-45FC-BD56-00F0AE86F814}" dt="2023-09-10T17:17:54.644" v="1089" actId="26606"/>
          <ac:spMkLst>
            <pc:docMk/>
            <pc:sldMk cId="3689542433" sldId="554"/>
            <ac:spMk id="32" creationId="{6C4028FD-8BAA-4A19-BFDE-594D991B7552}"/>
          </ac:spMkLst>
        </pc:spChg>
        <pc:graphicFrameChg chg="del">
          <ac:chgData name="Aiymgul Kerimray" userId="dbc0b184-529b-4890-a917-649cfd2aeca5" providerId="ADAL" clId="{771B51E2-3FE1-45FC-BD56-00F0AE86F814}" dt="2023-09-10T13:12:36.858" v="14" actId="478"/>
          <ac:graphicFrameMkLst>
            <pc:docMk/>
            <pc:sldMk cId="3689542433" sldId="554"/>
            <ac:graphicFrameMk id="5" creationId="{CC4BF068-47EF-8C78-49A6-7355ABCDF149}"/>
          </ac:graphicFrameMkLst>
        </pc:graphicFrameChg>
        <pc:graphicFrameChg chg="add mod modGraphic">
          <ac:chgData name="Aiymgul Kerimray" userId="dbc0b184-529b-4890-a917-649cfd2aeca5" providerId="ADAL" clId="{771B51E2-3FE1-45FC-BD56-00F0AE86F814}" dt="2023-09-10T17:18:14.348" v="1097" actId="404"/>
          <ac:graphicFrameMkLst>
            <pc:docMk/>
            <pc:sldMk cId="3689542433" sldId="554"/>
            <ac:graphicFrameMk id="8" creationId="{3770DA1A-4BC1-56A2-5323-346860D1FC90}"/>
          </ac:graphicFrameMkLst>
        </pc:graphicFrameChg>
      </pc:sldChg>
      <pc:sldChg chg="addSp delSp modSp mod setBg">
        <pc:chgData name="Aiymgul Kerimray" userId="dbc0b184-529b-4890-a917-649cfd2aeca5" providerId="ADAL" clId="{771B51E2-3FE1-45FC-BD56-00F0AE86F814}" dt="2023-09-10T17:08:21.238" v="1008" actId="313"/>
        <pc:sldMkLst>
          <pc:docMk/>
          <pc:sldMk cId="1293982945" sldId="555"/>
        </pc:sldMkLst>
        <pc:spChg chg="mod">
          <ac:chgData name="Aiymgul Kerimray" userId="dbc0b184-529b-4890-a917-649cfd2aeca5" providerId="ADAL" clId="{771B51E2-3FE1-45FC-BD56-00F0AE86F814}" dt="2023-09-10T16:40:35.694" v="671" actId="26606"/>
          <ac:spMkLst>
            <pc:docMk/>
            <pc:sldMk cId="1293982945" sldId="555"/>
            <ac:spMk id="2" creationId="{4D9F0B46-848C-CB8D-F78A-87FB41A3539A}"/>
          </ac:spMkLst>
        </pc:spChg>
        <pc:spChg chg="add del">
          <ac:chgData name="Aiymgul Kerimray" userId="dbc0b184-529b-4890-a917-649cfd2aeca5" providerId="ADAL" clId="{771B51E2-3FE1-45FC-BD56-00F0AE86F814}" dt="2023-09-10T16:40:35.694" v="671" actId="26606"/>
          <ac:spMkLst>
            <pc:docMk/>
            <pc:sldMk cId="1293982945" sldId="555"/>
            <ac:spMk id="28" creationId="{E10650BA-D090-4A23-98E3-B48BBAEA9201}"/>
          </ac:spMkLst>
        </pc:spChg>
        <pc:grpChg chg="add del">
          <ac:chgData name="Aiymgul Kerimray" userId="dbc0b184-529b-4890-a917-649cfd2aeca5" providerId="ADAL" clId="{771B51E2-3FE1-45FC-BD56-00F0AE86F814}" dt="2023-09-10T16:40:35.694" v="671" actId="26606"/>
          <ac:grpSpMkLst>
            <pc:docMk/>
            <pc:sldMk cId="1293982945" sldId="555"/>
            <ac:grpSpMk id="30" creationId="{FFB939B9-73CE-4644-87BB-72AEBF001142}"/>
          </ac:grpSpMkLst>
        </pc:grpChg>
        <pc:graphicFrameChg chg="mod modGraphic">
          <ac:chgData name="Aiymgul Kerimray" userId="dbc0b184-529b-4890-a917-649cfd2aeca5" providerId="ADAL" clId="{771B51E2-3FE1-45FC-BD56-00F0AE86F814}" dt="2023-09-10T17:08:21.238" v="1008" actId="313"/>
          <ac:graphicFrameMkLst>
            <pc:docMk/>
            <pc:sldMk cId="1293982945" sldId="555"/>
            <ac:graphicFrameMk id="22" creationId="{B572A808-F470-BECC-C999-9BBFE4322BFC}"/>
          </ac:graphicFrameMkLst>
        </pc:graphicFrameChg>
        <pc:picChg chg="add del">
          <ac:chgData name="Aiymgul Kerimray" userId="dbc0b184-529b-4890-a917-649cfd2aeca5" providerId="ADAL" clId="{771B51E2-3FE1-45FC-BD56-00F0AE86F814}" dt="2023-09-10T16:40:35.694" v="671" actId="26606"/>
          <ac:picMkLst>
            <pc:docMk/>
            <pc:sldMk cId="1293982945" sldId="555"/>
            <ac:picMk id="24" creationId="{5DDCB036-E5C0-F729-38DF-32448151F724}"/>
          </ac:picMkLst>
        </pc:picChg>
        <pc:picChg chg="add del">
          <ac:chgData name="Aiymgul Kerimray" userId="dbc0b184-529b-4890-a917-649cfd2aeca5" providerId="ADAL" clId="{771B51E2-3FE1-45FC-BD56-00F0AE86F814}" dt="2023-09-10T16:40:34.360" v="669" actId="26606"/>
          <ac:picMkLst>
            <pc:docMk/>
            <pc:sldMk cId="1293982945" sldId="555"/>
            <ac:picMk id="37" creationId="{390CC8D6-EAA5-B1DC-4068-B530A30BB998}"/>
          </ac:picMkLst>
        </pc:picChg>
      </pc:sldChg>
      <pc:sldChg chg="addSp delSp modSp mod addAnim">
        <pc:chgData name="Aiymgul Kerimray" userId="dbc0b184-529b-4890-a917-649cfd2aeca5" providerId="ADAL" clId="{771B51E2-3FE1-45FC-BD56-00F0AE86F814}" dt="2023-09-10T17:24:29.284" v="1291" actId="20577"/>
        <pc:sldMkLst>
          <pc:docMk/>
          <pc:sldMk cId="395542627" sldId="556"/>
        </pc:sldMkLst>
        <pc:spChg chg="mod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2" creationId="{FA7C9A7E-6F3A-9194-19DC-5AD21ACDED34}"/>
          </ac:spMkLst>
        </pc:spChg>
        <pc:spChg chg="mod">
          <ac:chgData name="Aiymgul Kerimray" userId="dbc0b184-529b-4890-a917-649cfd2aeca5" providerId="ADAL" clId="{771B51E2-3FE1-45FC-BD56-00F0AE86F814}" dt="2023-09-10T17:24:29.284" v="1291" actId="20577"/>
          <ac:spMkLst>
            <pc:docMk/>
            <pc:sldMk cId="395542627" sldId="556"/>
            <ac:spMk id="3" creationId="{38C81C6E-C432-6BC9-C423-CE096B5DE720}"/>
          </ac:spMkLst>
        </pc:spChg>
        <pc:spChg chg="del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23" creationId="{A8384FB5-9ADC-4DDC-881B-597D56F5B15D}"/>
          </ac:spMkLst>
        </pc:spChg>
        <pc:spChg chg="del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25" creationId="{1199E1B1-A8C0-4FE8-A5A8-1CB41D69F857}"/>
          </ac:spMkLst>
        </pc:spChg>
        <pc:spChg chg="del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27" creationId="{84A8DE83-DE75-4B41-9DB4-A7EC0B0DEC0B}"/>
          </ac:spMkLst>
        </pc:spChg>
        <pc:spChg chg="del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29" creationId="{A7009A0A-BEF5-4EAC-AF15-E4F9F002E239}"/>
          </ac:spMkLst>
        </pc:spChg>
        <pc:spChg chg="add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34" creationId="{B082622D-AAF3-4897-8629-FC918530DD86}"/>
          </ac:spMkLst>
        </pc:spChg>
        <pc:spChg chg="add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36" creationId="{A7457DD9-5A45-400A-AB4B-4B4EDECA25F1}"/>
          </ac:spMkLst>
        </pc:spChg>
        <pc:spChg chg="add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38" creationId="{441CF7D6-A660-431A-B0BB-140A0D5556B6}"/>
          </ac:spMkLst>
        </pc:spChg>
        <pc:spChg chg="add">
          <ac:chgData name="Aiymgul Kerimray" userId="dbc0b184-529b-4890-a917-649cfd2aeca5" providerId="ADAL" clId="{771B51E2-3FE1-45FC-BD56-00F0AE86F814}" dt="2023-09-10T13:56:24.917" v="444" actId="26606"/>
          <ac:spMkLst>
            <pc:docMk/>
            <pc:sldMk cId="395542627" sldId="556"/>
            <ac:spMk id="40" creationId="{0570A85B-3810-4F95-97B0-CBF4CCDB381C}"/>
          </ac:spMkLst>
        </pc:spChg>
        <pc:picChg chg="mod modCrop">
          <ac:chgData name="Aiymgul Kerimray" userId="dbc0b184-529b-4890-a917-649cfd2aeca5" providerId="ADAL" clId="{771B51E2-3FE1-45FC-BD56-00F0AE86F814}" dt="2023-09-10T13:57:18.842" v="453" actId="1076"/>
          <ac:picMkLst>
            <pc:docMk/>
            <pc:sldMk cId="395542627" sldId="556"/>
            <ac:picMk id="7" creationId="{F2E56575-E43A-7FF4-D2E0-19DB2FF7AA82}"/>
          </ac:picMkLst>
        </pc:picChg>
      </pc:sldChg>
      <pc:sldChg chg="del">
        <pc:chgData name="Aiymgul Kerimray" userId="dbc0b184-529b-4890-a917-649cfd2aeca5" providerId="ADAL" clId="{771B51E2-3FE1-45FC-BD56-00F0AE86F814}" dt="2023-09-10T13:39:08.996" v="253" actId="47"/>
        <pc:sldMkLst>
          <pc:docMk/>
          <pc:sldMk cId="4152847730" sldId="557"/>
        </pc:sldMkLst>
      </pc:sldChg>
      <pc:sldChg chg="del">
        <pc:chgData name="Aiymgul Kerimray" userId="dbc0b184-529b-4890-a917-649cfd2aeca5" providerId="ADAL" clId="{771B51E2-3FE1-45FC-BD56-00F0AE86F814}" dt="2023-09-10T13:39:12.356" v="254" actId="47"/>
        <pc:sldMkLst>
          <pc:docMk/>
          <pc:sldMk cId="2967361246" sldId="558"/>
        </pc:sldMkLst>
      </pc:sldChg>
      <pc:sldChg chg="addSp modSp mod ord setBg">
        <pc:chgData name="Aiymgul Kerimray" userId="dbc0b184-529b-4890-a917-649cfd2aeca5" providerId="ADAL" clId="{771B51E2-3FE1-45FC-BD56-00F0AE86F814}" dt="2023-09-10T17:20:14.492" v="1109" actId="20577"/>
        <pc:sldMkLst>
          <pc:docMk/>
          <pc:sldMk cId="653543942" sldId="559"/>
        </pc:sldMkLst>
        <pc:spChg chg="mod">
          <ac:chgData name="Aiymgul Kerimray" userId="dbc0b184-529b-4890-a917-649cfd2aeca5" providerId="ADAL" clId="{771B51E2-3FE1-45FC-BD56-00F0AE86F814}" dt="2023-09-10T17:20:14.492" v="1109" actId="20577"/>
          <ac:spMkLst>
            <pc:docMk/>
            <pc:sldMk cId="653543942" sldId="559"/>
            <ac:spMk id="2" creationId="{75FFE9DE-F349-BA60-F391-87E3CDC469C4}"/>
          </ac:spMkLst>
        </pc:spChg>
        <pc:spChg chg="add mod">
          <ac:chgData name="Aiymgul Kerimray" userId="dbc0b184-529b-4890-a917-649cfd2aeca5" providerId="ADAL" clId="{771B51E2-3FE1-45FC-BD56-00F0AE86F814}" dt="2023-09-10T17:12:32.948" v="1059"/>
          <ac:spMkLst>
            <pc:docMk/>
            <pc:sldMk cId="653543942" sldId="559"/>
            <ac:spMk id="3" creationId="{4B32B077-49F8-E938-F744-DDCBCDFC027E}"/>
          </ac:spMkLst>
        </pc:spChg>
        <pc:spChg chg="add">
          <ac:chgData name="Aiymgul Kerimray" userId="dbc0b184-529b-4890-a917-649cfd2aeca5" providerId="ADAL" clId="{771B51E2-3FE1-45FC-BD56-00F0AE86F814}" dt="2023-09-10T17:06:20.439" v="965" actId="26606"/>
          <ac:spMkLst>
            <pc:docMk/>
            <pc:sldMk cId="653543942" sldId="559"/>
            <ac:spMk id="10" creationId="{2550BE34-C2B8-49B8-8519-67A8CAD51AE9}"/>
          </ac:spMkLst>
        </pc:spChg>
        <pc:spChg chg="add">
          <ac:chgData name="Aiymgul Kerimray" userId="dbc0b184-529b-4890-a917-649cfd2aeca5" providerId="ADAL" clId="{771B51E2-3FE1-45FC-BD56-00F0AE86F814}" dt="2023-09-10T17:06:20.439" v="965" actId="26606"/>
          <ac:spMkLst>
            <pc:docMk/>
            <pc:sldMk cId="653543942" sldId="559"/>
            <ac:spMk id="12" creationId="{A7457DD9-5A45-400A-AB4B-4B4EDECA25F1}"/>
          </ac:spMkLst>
        </pc:spChg>
        <pc:spChg chg="add">
          <ac:chgData name="Aiymgul Kerimray" userId="dbc0b184-529b-4890-a917-649cfd2aeca5" providerId="ADAL" clId="{771B51E2-3FE1-45FC-BD56-00F0AE86F814}" dt="2023-09-10T17:06:20.439" v="965" actId="26606"/>
          <ac:spMkLst>
            <pc:docMk/>
            <pc:sldMk cId="653543942" sldId="559"/>
            <ac:spMk id="14" creationId="{441CF7D6-A660-431A-B0BB-140A0D5556B6}"/>
          </ac:spMkLst>
        </pc:spChg>
        <pc:spChg chg="add">
          <ac:chgData name="Aiymgul Kerimray" userId="dbc0b184-529b-4890-a917-649cfd2aeca5" providerId="ADAL" clId="{771B51E2-3FE1-45FC-BD56-00F0AE86F814}" dt="2023-09-10T17:06:20.439" v="965" actId="26606"/>
          <ac:spMkLst>
            <pc:docMk/>
            <pc:sldMk cId="653543942" sldId="559"/>
            <ac:spMk id="16" creationId="{0570A85B-3810-4F95-97B0-CBF4CCDB381C}"/>
          </ac:spMkLst>
        </pc:spChg>
        <pc:picChg chg="mod ord modCrop">
          <ac:chgData name="Aiymgul Kerimray" userId="dbc0b184-529b-4890-a917-649cfd2aeca5" providerId="ADAL" clId="{771B51E2-3FE1-45FC-BD56-00F0AE86F814}" dt="2023-09-10T17:06:25.878" v="967" actId="1076"/>
          <ac:picMkLst>
            <pc:docMk/>
            <pc:sldMk cId="653543942" sldId="559"/>
            <ac:picMk id="5" creationId="{BC6D4FA0-33B0-769E-914D-DC8E92D3F324}"/>
          </ac:picMkLst>
        </pc:picChg>
      </pc:sldChg>
      <pc:sldChg chg="addSp delSp modSp del mod">
        <pc:chgData name="Aiymgul Kerimray" userId="dbc0b184-529b-4890-a917-649cfd2aeca5" providerId="ADAL" clId="{771B51E2-3FE1-45FC-BD56-00F0AE86F814}" dt="2023-09-10T14:12:12.637" v="477" actId="2696"/>
        <pc:sldMkLst>
          <pc:docMk/>
          <pc:sldMk cId="1916119589" sldId="560"/>
        </pc:sldMkLst>
        <pc:spChg chg="mod">
          <ac:chgData name="Aiymgul Kerimray" userId="dbc0b184-529b-4890-a917-649cfd2aeca5" providerId="ADAL" clId="{771B51E2-3FE1-45FC-BD56-00F0AE86F814}" dt="2023-09-10T13:35:48.746" v="211" actId="20577"/>
          <ac:spMkLst>
            <pc:docMk/>
            <pc:sldMk cId="1916119589" sldId="560"/>
            <ac:spMk id="2" creationId="{85F7FEE5-D6D2-0439-25A2-211734DAEB28}"/>
          </ac:spMkLst>
        </pc:spChg>
        <pc:spChg chg="add del mod">
          <ac:chgData name="Aiymgul Kerimray" userId="dbc0b184-529b-4890-a917-649cfd2aeca5" providerId="ADAL" clId="{771B51E2-3FE1-45FC-BD56-00F0AE86F814}" dt="2023-09-10T13:25:28.338" v="131"/>
          <ac:spMkLst>
            <pc:docMk/>
            <pc:sldMk cId="1916119589" sldId="560"/>
            <ac:spMk id="5" creationId="{5551C074-62CA-6D3C-9984-54FE77004331}"/>
          </ac:spMkLst>
        </pc:spChg>
        <pc:spChg chg="del">
          <ac:chgData name="Aiymgul Kerimray" userId="dbc0b184-529b-4890-a917-649cfd2aeca5" providerId="ADAL" clId="{771B51E2-3FE1-45FC-BD56-00F0AE86F814}" dt="2023-09-10T13:25:38.599" v="132" actId="26606"/>
          <ac:spMkLst>
            <pc:docMk/>
            <pc:sldMk cId="1916119589" sldId="560"/>
            <ac:spMk id="9" creationId="{A8384FB5-9ADC-4DDC-881B-597D56F5B15D}"/>
          </ac:spMkLst>
        </pc:spChg>
        <pc:spChg chg="del">
          <ac:chgData name="Aiymgul Kerimray" userId="dbc0b184-529b-4890-a917-649cfd2aeca5" providerId="ADAL" clId="{771B51E2-3FE1-45FC-BD56-00F0AE86F814}" dt="2023-09-10T13:25:38.599" v="132" actId="26606"/>
          <ac:spMkLst>
            <pc:docMk/>
            <pc:sldMk cId="1916119589" sldId="560"/>
            <ac:spMk id="11" creationId="{1199E1B1-A8C0-4FE8-A5A8-1CB41D69F857}"/>
          </ac:spMkLst>
        </pc:spChg>
        <pc:spChg chg="del">
          <ac:chgData name="Aiymgul Kerimray" userId="dbc0b184-529b-4890-a917-649cfd2aeca5" providerId="ADAL" clId="{771B51E2-3FE1-45FC-BD56-00F0AE86F814}" dt="2023-09-10T13:25:38.599" v="132" actId="26606"/>
          <ac:spMkLst>
            <pc:docMk/>
            <pc:sldMk cId="1916119589" sldId="560"/>
            <ac:spMk id="13" creationId="{84A8DE83-DE75-4B41-9DB4-A7EC0B0DEC0B}"/>
          </ac:spMkLst>
        </pc:spChg>
        <pc:spChg chg="del">
          <ac:chgData name="Aiymgul Kerimray" userId="dbc0b184-529b-4890-a917-649cfd2aeca5" providerId="ADAL" clId="{771B51E2-3FE1-45FC-BD56-00F0AE86F814}" dt="2023-09-10T13:25:38.599" v="132" actId="26606"/>
          <ac:spMkLst>
            <pc:docMk/>
            <pc:sldMk cId="1916119589" sldId="560"/>
            <ac:spMk id="15" creationId="{A7009A0A-BEF5-4EAC-AF15-E4F9F002E239}"/>
          </ac:spMkLst>
        </pc:spChg>
        <pc:spChg chg="add">
          <ac:chgData name="Aiymgul Kerimray" userId="dbc0b184-529b-4890-a917-649cfd2aeca5" providerId="ADAL" clId="{771B51E2-3FE1-45FC-BD56-00F0AE86F814}" dt="2023-09-10T13:25:38.599" v="132" actId="26606"/>
          <ac:spMkLst>
            <pc:docMk/>
            <pc:sldMk cId="1916119589" sldId="560"/>
            <ac:spMk id="20" creationId="{6C4028FD-8BAA-4A19-BFDE-594D991B7552}"/>
          </ac:spMkLst>
        </pc:spChg>
        <pc:graphicFrameChg chg="del modGraphic">
          <ac:chgData name="Aiymgul Kerimray" userId="dbc0b184-529b-4890-a917-649cfd2aeca5" providerId="ADAL" clId="{771B51E2-3FE1-45FC-BD56-00F0AE86F814}" dt="2023-09-10T13:23:28.344" v="129" actId="478"/>
          <ac:graphicFrameMkLst>
            <pc:docMk/>
            <pc:sldMk cId="1916119589" sldId="560"/>
            <ac:graphicFrameMk id="4" creationId="{199A7FF0-CF7F-07A5-C56F-53597F70AD63}"/>
          </ac:graphicFrameMkLst>
        </pc:graphicFrameChg>
        <pc:graphicFrameChg chg="add mod modGraphic">
          <ac:chgData name="Aiymgul Kerimray" userId="dbc0b184-529b-4890-a917-649cfd2aeca5" providerId="ADAL" clId="{771B51E2-3FE1-45FC-BD56-00F0AE86F814}" dt="2023-09-10T13:36:08.931" v="225" actId="403"/>
          <ac:graphicFrameMkLst>
            <pc:docMk/>
            <pc:sldMk cId="1916119589" sldId="560"/>
            <ac:graphicFrameMk id="6" creationId="{E8228C84-7B6E-8137-1BF4-7687D1DB2753}"/>
          </ac:graphicFrameMkLst>
        </pc:graphicFrameChg>
      </pc:sldChg>
      <pc:sldChg chg="addSp delSp modSp add mod setBg delDesignElem">
        <pc:chgData name="Aiymgul Kerimray" userId="dbc0b184-529b-4890-a917-649cfd2aeca5" providerId="ADAL" clId="{771B51E2-3FE1-45FC-BD56-00F0AE86F814}" dt="2023-09-10T17:22:43.179" v="1266" actId="1076"/>
        <pc:sldMkLst>
          <pc:docMk/>
          <pc:sldMk cId="4164439502" sldId="560"/>
        </pc:sldMkLst>
        <pc:spChg chg="mod">
          <ac:chgData name="Aiymgul Kerimray" userId="dbc0b184-529b-4890-a917-649cfd2aeca5" providerId="ADAL" clId="{771B51E2-3FE1-45FC-BD56-00F0AE86F814}" dt="2023-09-10T17:19:50.202" v="1103" actId="20577"/>
          <ac:spMkLst>
            <pc:docMk/>
            <pc:sldMk cId="4164439502" sldId="560"/>
            <ac:spMk id="2" creationId="{85F7FEE5-D6D2-0439-25A2-211734DAEB28}"/>
          </ac:spMkLst>
        </pc:spChg>
        <pc:spChg chg="add mod">
          <ac:chgData name="Aiymgul Kerimray" userId="dbc0b184-529b-4890-a917-649cfd2aeca5" providerId="ADAL" clId="{771B51E2-3FE1-45FC-BD56-00F0AE86F814}" dt="2023-09-10T17:22:43.179" v="1266" actId="1076"/>
          <ac:spMkLst>
            <pc:docMk/>
            <pc:sldMk cId="4164439502" sldId="560"/>
            <ac:spMk id="3" creationId="{4B445940-625D-3B1F-8C5C-0B8138FB79A5}"/>
          </ac:spMkLst>
        </pc:spChg>
        <pc:spChg chg="add del">
          <ac:chgData name="Aiymgul Kerimray" userId="dbc0b184-529b-4890-a917-649cfd2aeca5" providerId="ADAL" clId="{771B51E2-3FE1-45FC-BD56-00F0AE86F814}" dt="2023-09-10T17:19:40.807" v="1099" actId="26606"/>
          <ac:spMkLst>
            <pc:docMk/>
            <pc:sldMk cId="4164439502" sldId="560"/>
            <ac:spMk id="11" creationId="{7301F447-EEF7-48F5-AF73-7566EE7F64AD}"/>
          </ac:spMkLst>
        </pc:spChg>
        <pc:spChg chg="add del">
          <ac:chgData name="Aiymgul Kerimray" userId="dbc0b184-529b-4890-a917-649cfd2aeca5" providerId="ADAL" clId="{771B51E2-3FE1-45FC-BD56-00F0AE86F814}" dt="2023-09-10T17:19:40.807" v="1099" actId="26606"/>
          <ac:spMkLst>
            <pc:docMk/>
            <pc:sldMk cId="4164439502" sldId="560"/>
            <ac:spMk id="13" creationId="{F7117410-A2A4-4085-9ADC-46744551DBDE}"/>
          </ac:spMkLst>
        </pc:spChg>
        <pc:spChg chg="add del">
          <ac:chgData name="Aiymgul Kerimray" userId="dbc0b184-529b-4890-a917-649cfd2aeca5" providerId="ADAL" clId="{771B51E2-3FE1-45FC-BD56-00F0AE86F814}" dt="2023-09-10T17:19:40.807" v="1099" actId="26606"/>
          <ac:spMkLst>
            <pc:docMk/>
            <pc:sldMk cId="4164439502" sldId="560"/>
            <ac:spMk id="15" creationId="{99F74EB5-E547-4FB4-95F5-BCC788F3C4A0}"/>
          </ac:spMkLst>
        </pc:spChg>
        <pc:spChg chg="del">
          <ac:chgData name="Aiymgul Kerimray" userId="dbc0b184-529b-4890-a917-649cfd2aeca5" providerId="ADAL" clId="{771B51E2-3FE1-45FC-BD56-00F0AE86F814}" dt="2023-09-10T14:12:14.286" v="479"/>
          <ac:spMkLst>
            <pc:docMk/>
            <pc:sldMk cId="4164439502" sldId="560"/>
            <ac:spMk id="20" creationId="{6C4028FD-8BAA-4A19-BFDE-594D991B7552}"/>
          </ac:spMkLst>
        </pc:spChg>
        <pc:graphicFrameChg chg="mod modGraphic">
          <ac:chgData name="Aiymgul Kerimray" userId="dbc0b184-529b-4890-a917-649cfd2aeca5" providerId="ADAL" clId="{771B51E2-3FE1-45FC-BD56-00F0AE86F814}" dt="2023-09-10T17:19:40.807" v="1099" actId="26606"/>
          <ac:graphicFrameMkLst>
            <pc:docMk/>
            <pc:sldMk cId="4164439502" sldId="560"/>
            <ac:graphicFrameMk id="6" creationId="{E8228C84-7B6E-8137-1BF4-7687D1DB2753}"/>
          </ac:graphicFrameMkLst>
        </pc:graphicFrameChg>
      </pc:sldChg>
      <pc:sldChg chg="modSp add mod setBg">
        <pc:chgData name="Aiymgul Kerimray" userId="dbc0b184-529b-4890-a917-649cfd2aeca5" providerId="ADAL" clId="{771B51E2-3FE1-45FC-BD56-00F0AE86F814}" dt="2023-09-10T17:20:00.372" v="1107" actId="20577"/>
        <pc:sldMkLst>
          <pc:docMk/>
          <pc:sldMk cId="167262274" sldId="561"/>
        </pc:sldMkLst>
        <pc:spChg chg="mod">
          <ac:chgData name="Aiymgul Kerimray" userId="dbc0b184-529b-4890-a917-649cfd2aeca5" providerId="ADAL" clId="{771B51E2-3FE1-45FC-BD56-00F0AE86F814}" dt="2023-09-10T17:20:00.372" v="1107" actId="20577"/>
          <ac:spMkLst>
            <pc:docMk/>
            <pc:sldMk cId="167262274" sldId="561"/>
            <ac:spMk id="6" creationId="{F49C3AC5-9374-B009-0021-07A89224F90F}"/>
          </ac:spMkLst>
        </pc:spChg>
        <pc:graphicFrameChg chg="mod modGraphic">
          <ac:chgData name="Aiymgul Kerimray" userId="dbc0b184-529b-4890-a917-649cfd2aeca5" providerId="ADAL" clId="{771B51E2-3FE1-45FC-BD56-00F0AE86F814}" dt="2023-09-10T16:54:15.907" v="825" actId="798"/>
          <ac:graphicFrameMkLst>
            <pc:docMk/>
            <pc:sldMk cId="167262274" sldId="561"/>
            <ac:graphicFrameMk id="10" creationId="{4659181A-E636-D4AE-7DAE-B0523B5F68A9}"/>
          </ac:graphicFrameMkLst>
        </pc:graphicFrameChg>
      </pc:sldChg>
      <pc:sldChg chg="addSp delSp modSp del mod">
        <pc:chgData name="Aiymgul Kerimray" userId="dbc0b184-529b-4890-a917-649cfd2aeca5" providerId="ADAL" clId="{771B51E2-3FE1-45FC-BD56-00F0AE86F814}" dt="2023-09-10T14:12:12.637" v="477" actId="2696"/>
        <pc:sldMkLst>
          <pc:docMk/>
          <pc:sldMk cId="1394257755" sldId="561"/>
        </pc:sldMkLst>
        <pc:spChg chg="add del mod">
          <ac:chgData name="Aiymgul Kerimray" userId="dbc0b184-529b-4890-a917-649cfd2aeca5" providerId="ADAL" clId="{771B51E2-3FE1-45FC-BD56-00F0AE86F814}" dt="2023-09-10T13:27:02.256" v="140"/>
          <ac:spMkLst>
            <pc:docMk/>
            <pc:sldMk cId="1394257755" sldId="561"/>
            <ac:spMk id="3" creationId="{2A7BDEDC-32C9-71BE-0B06-A71CA9F41359}"/>
          </ac:spMkLst>
        </pc:spChg>
        <pc:spChg chg="mod">
          <ac:chgData name="Aiymgul Kerimray" userId="dbc0b184-529b-4890-a917-649cfd2aeca5" providerId="ADAL" clId="{771B51E2-3FE1-45FC-BD56-00F0AE86F814}" dt="2023-09-10T13:36:28.653" v="238"/>
          <ac:spMkLst>
            <pc:docMk/>
            <pc:sldMk cId="1394257755" sldId="561"/>
            <ac:spMk id="6" creationId="{F49C3AC5-9374-B009-0021-07A89224F90F}"/>
          </ac:spMkLst>
        </pc:spChg>
        <pc:spChg chg="add del mod">
          <ac:chgData name="Aiymgul Kerimray" userId="dbc0b184-529b-4890-a917-649cfd2aeca5" providerId="ADAL" clId="{771B51E2-3FE1-45FC-BD56-00F0AE86F814}" dt="2023-09-10T13:30:18.773" v="147"/>
          <ac:spMkLst>
            <pc:docMk/>
            <pc:sldMk cId="1394257755" sldId="561"/>
            <ac:spMk id="9" creationId="{CAB9E91B-6690-07B7-C661-BD4FFFD55F11}"/>
          </ac:spMkLst>
        </pc:spChg>
        <pc:spChg chg="del">
          <ac:chgData name="Aiymgul Kerimray" userId="dbc0b184-529b-4890-a917-649cfd2aeca5" providerId="ADAL" clId="{771B51E2-3FE1-45FC-BD56-00F0AE86F814}" dt="2023-09-10T13:27:13.657" v="142" actId="26606"/>
          <ac:spMkLst>
            <pc:docMk/>
            <pc:sldMk cId="1394257755" sldId="561"/>
            <ac:spMk id="11" creationId="{A8384FB5-9ADC-4DDC-881B-597D56F5B15D}"/>
          </ac:spMkLst>
        </pc:spChg>
        <pc:spChg chg="del">
          <ac:chgData name="Aiymgul Kerimray" userId="dbc0b184-529b-4890-a917-649cfd2aeca5" providerId="ADAL" clId="{771B51E2-3FE1-45FC-BD56-00F0AE86F814}" dt="2023-09-10T13:27:13.657" v="142" actId="26606"/>
          <ac:spMkLst>
            <pc:docMk/>
            <pc:sldMk cId="1394257755" sldId="561"/>
            <ac:spMk id="13" creationId="{1199E1B1-A8C0-4FE8-A5A8-1CB41D69F857}"/>
          </ac:spMkLst>
        </pc:spChg>
        <pc:spChg chg="del">
          <ac:chgData name="Aiymgul Kerimray" userId="dbc0b184-529b-4890-a917-649cfd2aeca5" providerId="ADAL" clId="{771B51E2-3FE1-45FC-BD56-00F0AE86F814}" dt="2023-09-10T13:27:13.657" v="142" actId="26606"/>
          <ac:spMkLst>
            <pc:docMk/>
            <pc:sldMk cId="1394257755" sldId="561"/>
            <ac:spMk id="15" creationId="{84A8DE83-DE75-4B41-9DB4-A7EC0B0DEC0B}"/>
          </ac:spMkLst>
        </pc:spChg>
        <pc:spChg chg="del">
          <ac:chgData name="Aiymgul Kerimray" userId="dbc0b184-529b-4890-a917-649cfd2aeca5" providerId="ADAL" clId="{771B51E2-3FE1-45FC-BD56-00F0AE86F814}" dt="2023-09-10T13:27:13.657" v="142" actId="26606"/>
          <ac:spMkLst>
            <pc:docMk/>
            <pc:sldMk cId="1394257755" sldId="561"/>
            <ac:spMk id="17" creationId="{A7009A0A-BEF5-4EAC-AF15-E4F9F002E239}"/>
          </ac:spMkLst>
        </pc:spChg>
        <pc:spChg chg="add del">
          <ac:chgData name="Aiymgul Kerimray" userId="dbc0b184-529b-4890-a917-649cfd2aeca5" providerId="ADAL" clId="{771B51E2-3FE1-45FC-BD56-00F0AE86F814}" dt="2023-09-10T13:30:24.067" v="148" actId="26606"/>
          <ac:spMkLst>
            <pc:docMk/>
            <pc:sldMk cId="1394257755" sldId="561"/>
            <ac:spMk id="22" creationId="{7301F447-EEF7-48F5-AF73-7566EE7F64AD}"/>
          </ac:spMkLst>
        </pc:spChg>
        <pc:spChg chg="add del">
          <ac:chgData name="Aiymgul Kerimray" userId="dbc0b184-529b-4890-a917-649cfd2aeca5" providerId="ADAL" clId="{771B51E2-3FE1-45FC-BD56-00F0AE86F814}" dt="2023-09-10T13:30:24.067" v="148" actId="26606"/>
          <ac:spMkLst>
            <pc:docMk/>
            <pc:sldMk cId="1394257755" sldId="561"/>
            <ac:spMk id="24" creationId="{F7117410-A2A4-4085-9ADC-46744551DBDE}"/>
          </ac:spMkLst>
        </pc:spChg>
        <pc:spChg chg="add del">
          <ac:chgData name="Aiymgul Kerimray" userId="dbc0b184-529b-4890-a917-649cfd2aeca5" providerId="ADAL" clId="{771B51E2-3FE1-45FC-BD56-00F0AE86F814}" dt="2023-09-10T13:30:24.067" v="148" actId="26606"/>
          <ac:spMkLst>
            <pc:docMk/>
            <pc:sldMk cId="1394257755" sldId="561"/>
            <ac:spMk id="26" creationId="{99F74EB5-E547-4FB4-95F5-BCC788F3C4A0}"/>
          </ac:spMkLst>
        </pc:spChg>
        <pc:spChg chg="add del">
          <ac:chgData name="Aiymgul Kerimray" userId="dbc0b184-529b-4890-a917-649cfd2aeca5" providerId="ADAL" clId="{771B51E2-3FE1-45FC-BD56-00F0AE86F814}" dt="2023-09-10T13:32:10.695" v="161" actId="26606"/>
          <ac:spMkLst>
            <pc:docMk/>
            <pc:sldMk cId="1394257755" sldId="561"/>
            <ac:spMk id="31" creationId="{7301F447-EEF7-48F5-AF73-7566EE7F64AD}"/>
          </ac:spMkLst>
        </pc:spChg>
        <pc:spChg chg="add del">
          <ac:chgData name="Aiymgul Kerimray" userId="dbc0b184-529b-4890-a917-649cfd2aeca5" providerId="ADAL" clId="{771B51E2-3FE1-45FC-BD56-00F0AE86F814}" dt="2023-09-10T13:32:10.695" v="161" actId="26606"/>
          <ac:spMkLst>
            <pc:docMk/>
            <pc:sldMk cId="1394257755" sldId="561"/>
            <ac:spMk id="33" creationId="{F7117410-A2A4-4085-9ADC-46744551DBDE}"/>
          </ac:spMkLst>
        </pc:spChg>
        <pc:spChg chg="add del">
          <ac:chgData name="Aiymgul Kerimray" userId="dbc0b184-529b-4890-a917-649cfd2aeca5" providerId="ADAL" clId="{771B51E2-3FE1-45FC-BD56-00F0AE86F814}" dt="2023-09-10T13:32:10.695" v="161" actId="26606"/>
          <ac:spMkLst>
            <pc:docMk/>
            <pc:sldMk cId="1394257755" sldId="561"/>
            <ac:spMk id="35" creationId="{99F74EB5-E547-4FB4-95F5-BCC788F3C4A0}"/>
          </ac:spMkLst>
        </pc:spChg>
        <pc:spChg chg="add del">
          <ac:chgData name="Aiymgul Kerimray" userId="dbc0b184-529b-4890-a917-649cfd2aeca5" providerId="ADAL" clId="{771B51E2-3FE1-45FC-BD56-00F0AE86F814}" dt="2023-09-10T13:33:55.007" v="173" actId="26606"/>
          <ac:spMkLst>
            <pc:docMk/>
            <pc:sldMk cId="1394257755" sldId="561"/>
            <ac:spMk id="40" creationId="{7301F447-EEF7-48F5-AF73-7566EE7F64AD}"/>
          </ac:spMkLst>
        </pc:spChg>
        <pc:spChg chg="add del">
          <ac:chgData name="Aiymgul Kerimray" userId="dbc0b184-529b-4890-a917-649cfd2aeca5" providerId="ADAL" clId="{771B51E2-3FE1-45FC-BD56-00F0AE86F814}" dt="2023-09-10T13:33:55.007" v="173" actId="26606"/>
          <ac:spMkLst>
            <pc:docMk/>
            <pc:sldMk cId="1394257755" sldId="561"/>
            <ac:spMk id="42" creationId="{F7117410-A2A4-4085-9ADC-46744551DBDE}"/>
          </ac:spMkLst>
        </pc:spChg>
        <pc:spChg chg="add del">
          <ac:chgData name="Aiymgul Kerimray" userId="dbc0b184-529b-4890-a917-649cfd2aeca5" providerId="ADAL" clId="{771B51E2-3FE1-45FC-BD56-00F0AE86F814}" dt="2023-09-10T13:33:55.007" v="173" actId="26606"/>
          <ac:spMkLst>
            <pc:docMk/>
            <pc:sldMk cId="1394257755" sldId="561"/>
            <ac:spMk id="44" creationId="{99F74EB5-E547-4FB4-95F5-BCC788F3C4A0}"/>
          </ac:spMkLst>
        </pc:spChg>
        <pc:graphicFrameChg chg="del">
          <ac:chgData name="Aiymgul Kerimray" userId="dbc0b184-529b-4890-a917-649cfd2aeca5" providerId="ADAL" clId="{771B51E2-3FE1-45FC-BD56-00F0AE86F814}" dt="2023-09-10T13:23:31.834" v="130" actId="478"/>
          <ac:graphicFrameMkLst>
            <pc:docMk/>
            <pc:sldMk cId="1394257755" sldId="561"/>
            <ac:graphicFrameMk id="4" creationId="{F488A38D-DB5A-2F40-97A1-95DF6CD08ED9}"/>
          </ac:graphicFrameMkLst>
        </pc:graphicFrameChg>
        <pc:graphicFrameChg chg="add del mod modGraphic">
          <ac:chgData name="Aiymgul Kerimray" userId="dbc0b184-529b-4890-a917-649cfd2aeca5" providerId="ADAL" clId="{771B51E2-3FE1-45FC-BD56-00F0AE86F814}" dt="2023-09-10T13:30:17.316" v="146" actId="478"/>
          <ac:graphicFrameMkLst>
            <pc:docMk/>
            <pc:sldMk cId="1394257755" sldId="561"/>
            <ac:graphicFrameMk id="5" creationId="{08B14C75-EDA5-15C6-49ED-C4D22C764DF8}"/>
          </ac:graphicFrameMkLst>
        </pc:graphicFrameChg>
        <pc:graphicFrameChg chg="add del mod">
          <ac:chgData name="Aiymgul Kerimray" userId="dbc0b184-529b-4890-a917-649cfd2aeca5" providerId="ADAL" clId="{771B51E2-3FE1-45FC-BD56-00F0AE86F814}" dt="2023-09-10T13:27:45.812" v="145" actId="478"/>
          <ac:graphicFrameMkLst>
            <pc:docMk/>
            <pc:sldMk cId="1394257755" sldId="561"/>
            <ac:graphicFrameMk id="7" creationId="{8E3BA047-0EEC-3535-9A5F-BD5CFB59D9A8}"/>
          </ac:graphicFrameMkLst>
        </pc:graphicFrameChg>
        <pc:graphicFrameChg chg="add mod modGraphic">
          <ac:chgData name="Aiymgul Kerimray" userId="dbc0b184-529b-4890-a917-649cfd2aeca5" providerId="ADAL" clId="{771B51E2-3FE1-45FC-BD56-00F0AE86F814}" dt="2023-09-10T13:38:37.861" v="251" actId="1076"/>
          <ac:graphicFrameMkLst>
            <pc:docMk/>
            <pc:sldMk cId="1394257755" sldId="561"/>
            <ac:graphicFrameMk id="10" creationId="{4659181A-E636-D4AE-7DAE-B0523B5F68A9}"/>
          </ac:graphicFrameMkLst>
        </pc:graphicFrameChg>
      </pc:sldChg>
      <pc:sldChg chg="addSp delSp modSp new mod ord setBg">
        <pc:chgData name="Aiymgul Kerimray" userId="dbc0b184-529b-4890-a917-649cfd2aeca5" providerId="ADAL" clId="{771B51E2-3FE1-45FC-BD56-00F0AE86F814}" dt="2023-09-10T17:20:22.949" v="1113" actId="20577"/>
        <pc:sldMkLst>
          <pc:docMk/>
          <pc:sldMk cId="2739992457" sldId="562"/>
        </pc:sldMkLst>
        <pc:spChg chg="mod">
          <ac:chgData name="Aiymgul Kerimray" userId="dbc0b184-529b-4890-a917-649cfd2aeca5" providerId="ADAL" clId="{771B51E2-3FE1-45FC-BD56-00F0AE86F814}" dt="2023-09-10T17:20:22.949" v="1113" actId="20577"/>
          <ac:spMkLst>
            <pc:docMk/>
            <pc:sldMk cId="2739992457" sldId="562"/>
            <ac:spMk id="2" creationId="{519A94FF-C7D8-7E8A-2490-4D4B7802966B}"/>
          </ac:spMkLst>
        </pc:spChg>
        <pc:spChg chg="del">
          <ac:chgData name="Aiymgul Kerimray" userId="dbc0b184-529b-4890-a917-649cfd2aeca5" providerId="ADAL" clId="{771B51E2-3FE1-45FC-BD56-00F0AE86F814}" dt="2023-09-10T14:17:13.591" v="592" actId="22"/>
          <ac:spMkLst>
            <pc:docMk/>
            <pc:sldMk cId="2739992457" sldId="562"/>
            <ac:spMk id="3" creationId="{F10AA84A-83A2-5EAD-9FA0-62EE16410AB0}"/>
          </ac:spMkLst>
        </pc:spChg>
        <pc:spChg chg="add del mod">
          <ac:chgData name="Aiymgul Kerimray" userId="dbc0b184-529b-4890-a917-649cfd2aeca5" providerId="ADAL" clId="{771B51E2-3FE1-45FC-BD56-00F0AE86F814}" dt="2023-09-10T16:54:46.694" v="826" actId="478"/>
          <ac:spMkLst>
            <pc:docMk/>
            <pc:sldMk cId="2739992457" sldId="562"/>
            <ac:spMk id="7" creationId="{B28507BE-87AF-0B3B-2A8D-B9CFAD8F7486}"/>
          </ac:spMkLst>
        </pc:spChg>
        <pc:spChg chg="add del">
          <ac:chgData name="Aiymgul Kerimray" userId="dbc0b184-529b-4890-a917-649cfd2aeca5" providerId="ADAL" clId="{771B51E2-3FE1-45FC-BD56-00F0AE86F814}" dt="2023-09-10T17:17:28.533" v="1088" actId="26606"/>
          <ac:spMkLst>
            <pc:docMk/>
            <pc:sldMk cId="2739992457" sldId="562"/>
            <ac:spMk id="14" creationId="{16F48AD3-C8B3-4F74-B546-F12937F7DD9F}"/>
          </ac:spMkLst>
        </pc:spChg>
        <pc:spChg chg="add del">
          <ac:chgData name="Aiymgul Kerimray" userId="dbc0b184-529b-4890-a917-649cfd2aeca5" providerId="ADAL" clId="{771B51E2-3FE1-45FC-BD56-00F0AE86F814}" dt="2023-09-10T17:17:28.533" v="1088" actId="26606"/>
          <ac:spMkLst>
            <pc:docMk/>
            <pc:sldMk cId="2739992457" sldId="562"/>
            <ac:spMk id="16" creationId="{AF2F604E-43BE-4DC3-B983-E071523364F8}"/>
          </ac:spMkLst>
        </pc:spChg>
        <pc:spChg chg="add del">
          <ac:chgData name="Aiymgul Kerimray" userId="dbc0b184-529b-4890-a917-649cfd2aeca5" providerId="ADAL" clId="{771B51E2-3FE1-45FC-BD56-00F0AE86F814}" dt="2023-09-10T17:17:28.533" v="1088" actId="26606"/>
          <ac:spMkLst>
            <pc:docMk/>
            <pc:sldMk cId="2739992457" sldId="562"/>
            <ac:spMk id="18" creationId="{08C9B587-E65E-4B52-B37C-ABEBB6E87928}"/>
          </ac:spMkLst>
        </pc:spChg>
        <pc:picChg chg="add del mod ord modCrop">
          <ac:chgData name="Aiymgul Kerimray" userId="dbc0b184-529b-4890-a917-649cfd2aeca5" providerId="ADAL" clId="{771B51E2-3FE1-45FC-BD56-00F0AE86F814}" dt="2023-09-10T14:20:49.138" v="616" actId="478"/>
          <ac:picMkLst>
            <pc:docMk/>
            <pc:sldMk cId="2739992457" sldId="562"/>
            <ac:picMk id="5" creationId="{751B3DD6-16CC-F121-E937-E58E471B40BF}"/>
          </ac:picMkLst>
        </pc:picChg>
        <pc:picChg chg="add mod modCrop">
          <ac:chgData name="Aiymgul Kerimray" userId="dbc0b184-529b-4890-a917-649cfd2aeca5" providerId="ADAL" clId="{771B51E2-3FE1-45FC-BD56-00F0AE86F814}" dt="2023-09-10T17:17:28.533" v="1088" actId="26606"/>
          <ac:picMkLst>
            <pc:docMk/>
            <pc:sldMk cId="2739992457" sldId="562"/>
            <ac:picMk id="9" creationId="{E0769748-9F8D-3737-C532-E7948C6A4CF8}"/>
          </ac:picMkLst>
        </pc:picChg>
      </pc:sldChg>
      <pc:sldChg chg="addSp delSp modSp new mod setBg">
        <pc:chgData name="Aiymgul Kerimray" userId="dbc0b184-529b-4890-a917-649cfd2aeca5" providerId="ADAL" clId="{771B51E2-3FE1-45FC-BD56-00F0AE86F814}" dt="2023-09-10T17:23:58.778" v="1289" actId="20577"/>
        <pc:sldMkLst>
          <pc:docMk/>
          <pc:sldMk cId="1716901131" sldId="563"/>
        </pc:sldMkLst>
        <pc:spChg chg="mod">
          <ac:chgData name="Aiymgul Kerimray" userId="dbc0b184-529b-4890-a917-649cfd2aeca5" providerId="ADAL" clId="{771B51E2-3FE1-45FC-BD56-00F0AE86F814}" dt="2023-09-10T17:23:58.778" v="1289" actId="20577"/>
          <ac:spMkLst>
            <pc:docMk/>
            <pc:sldMk cId="1716901131" sldId="563"/>
            <ac:spMk id="2" creationId="{F3FDB87B-6522-44D0-D7D4-44139C5256EE}"/>
          </ac:spMkLst>
        </pc:spChg>
        <pc:spChg chg="del">
          <ac:chgData name="Aiymgul Kerimray" userId="dbc0b184-529b-4890-a917-649cfd2aeca5" providerId="ADAL" clId="{771B51E2-3FE1-45FC-BD56-00F0AE86F814}" dt="2023-09-10T17:04:42.431" v="828" actId="22"/>
          <ac:spMkLst>
            <pc:docMk/>
            <pc:sldMk cId="1716901131" sldId="563"/>
            <ac:spMk id="3" creationId="{DEA894A2-2CD4-2CBE-8664-DB8766E2BB2F}"/>
          </ac:spMkLst>
        </pc:spChg>
        <pc:spChg chg="add mod">
          <ac:chgData name="Aiymgul Kerimray" userId="dbc0b184-529b-4890-a917-649cfd2aeca5" providerId="ADAL" clId="{771B51E2-3FE1-45FC-BD56-00F0AE86F814}" dt="2023-09-10T17:08:39.737" v="1017" actId="2711"/>
          <ac:spMkLst>
            <pc:docMk/>
            <pc:sldMk cId="1716901131" sldId="563"/>
            <ac:spMk id="9" creationId="{862A7EE7-EAC2-B219-EC0B-22BE532696BE}"/>
          </ac:spMkLst>
        </pc:spChg>
        <pc:spChg chg="add">
          <ac:chgData name="Aiymgul Kerimray" userId="dbc0b184-529b-4890-a917-649cfd2aeca5" providerId="ADAL" clId="{771B51E2-3FE1-45FC-BD56-00F0AE86F814}" dt="2023-09-10T17:07:09.988" v="971" actId="26606"/>
          <ac:spMkLst>
            <pc:docMk/>
            <pc:sldMk cId="1716901131" sldId="563"/>
            <ac:spMk id="12" creationId="{2550BE34-C2B8-49B8-8519-67A8CAD51AE9}"/>
          </ac:spMkLst>
        </pc:spChg>
        <pc:spChg chg="add">
          <ac:chgData name="Aiymgul Kerimray" userId="dbc0b184-529b-4890-a917-649cfd2aeca5" providerId="ADAL" clId="{771B51E2-3FE1-45FC-BD56-00F0AE86F814}" dt="2023-09-10T17:07:09.988" v="971" actId="26606"/>
          <ac:spMkLst>
            <pc:docMk/>
            <pc:sldMk cId="1716901131" sldId="563"/>
            <ac:spMk id="14" creationId="{A7457DD9-5A45-400A-AB4B-4B4EDECA25F1}"/>
          </ac:spMkLst>
        </pc:spChg>
        <pc:spChg chg="add">
          <ac:chgData name="Aiymgul Kerimray" userId="dbc0b184-529b-4890-a917-649cfd2aeca5" providerId="ADAL" clId="{771B51E2-3FE1-45FC-BD56-00F0AE86F814}" dt="2023-09-10T17:07:09.988" v="971" actId="26606"/>
          <ac:spMkLst>
            <pc:docMk/>
            <pc:sldMk cId="1716901131" sldId="563"/>
            <ac:spMk id="16" creationId="{441CF7D6-A660-431A-B0BB-140A0D5556B6}"/>
          </ac:spMkLst>
        </pc:spChg>
        <pc:spChg chg="add">
          <ac:chgData name="Aiymgul Kerimray" userId="dbc0b184-529b-4890-a917-649cfd2aeca5" providerId="ADAL" clId="{771B51E2-3FE1-45FC-BD56-00F0AE86F814}" dt="2023-09-10T17:07:09.988" v="971" actId="26606"/>
          <ac:spMkLst>
            <pc:docMk/>
            <pc:sldMk cId="1716901131" sldId="563"/>
            <ac:spMk id="18" creationId="{0570A85B-3810-4F95-97B0-CBF4CCDB381C}"/>
          </ac:spMkLst>
        </pc:spChg>
        <pc:picChg chg="add mod ord modCrop">
          <ac:chgData name="Aiymgul Kerimray" userId="dbc0b184-529b-4890-a917-649cfd2aeca5" providerId="ADAL" clId="{771B51E2-3FE1-45FC-BD56-00F0AE86F814}" dt="2023-09-10T17:08:46.333" v="1020" actId="14100"/>
          <ac:picMkLst>
            <pc:docMk/>
            <pc:sldMk cId="1716901131" sldId="563"/>
            <ac:picMk id="5" creationId="{9058A954-5D6D-7B66-05B3-A6434D20C9E3}"/>
          </ac:picMkLst>
        </pc:picChg>
      </pc:sldChg>
      <pc:sldChg chg="addSp delSp modSp new mod setBg">
        <pc:chgData name="Aiymgul Kerimray" userId="dbc0b184-529b-4890-a917-649cfd2aeca5" providerId="ADAL" clId="{771B51E2-3FE1-45FC-BD56-00F0AE86F814}" dt="2023-09-10T17:23:38.409" v="1267" actId="20577"/>
        <pc:sldMkLst>
          <pc:docMk/>
          <pc:sldMk cId="2287169950" sldId="564"/>
        </pc:sldMkLst>
        <pc:spChg chg="mod">
          <ac:chgData name="Aiymgul Kerimray" userId="dbc0b184-529b-4890-a917-649cfd2aeca5" providerId="ADAL" clId="{771B51E2-3FE1-45FC-BD56-00F0AE86F814}" dt="2023-09-10T17:23:38.409" v="1267" actId="20577"/>
          <ac:spMkLst>
            <pc:docMk/>
            <pc:sldMk cId="2287169950" sldId="564"/>
            <ac:spMk id="2" creationId="{2290A620-BD50-359E-7505-5C0C80221B27}"/>
          </ac:spMkLst>
        </pc:spChg>
        <pc:spChg chg="del">
          <ac:chgData name="Aiymgul Kerimray" userId="dbc0b184-529b-4890-a917-649cfd2aeca5" providerId="ADAL" clId="{771B51E2-3FE1-45FC-BD56-00F0AE86F814}" dt="2023-09-10T17:10:08.165" v="1027" actId="22"/>
          <ac:spMkLst>
            <pc:docMk/>
            <pc:sldMk cId="2287169950" sldId="564"/>
            <ac:spMk id="3" creationId="{D3D2D135-2796-04FA-1455-605C4791C725}"/>
          </ac:spMkLst>
        </pc:spChg>
        <pc:spChg chg="add del">
          <ac:chgData name="Aiymgul Kerimray" userId="dbc0b184-529b-4890-a917-649cfd2aeca5" providerId="ADAL" clId="{771B51E2-3FE1-45FC-BD56-00F0AE86F814}" dt="2023-09-10T17:12:44.577" v="1061" actId="26606"/>
          <ac:spMkLst>
            <pc:docMk/>
            <pc:sldMk cId="2287169950" sldId="564"/>
            <ac:spMk id="7" creationId="{28EE6414-AF49-6B2D-0492-CD3F0445844B}"/>
          </ac:spMkLst>
        </pc:spChg>
        <pc:spChg chg="add mod ord">
          <ac:chgData name="Aiymgul Kerimray" userId="dbc0b184-529b-4890-a917-649cfd2aeca5" providerId="ADAL" clId="{771B51E2-3FE1-45FC-BD56-00F0AE86F814}" dt="2023-09-10T17:12:49.419" v="1062" actId="26606"/>
          <ac:spMkLst>
            <pc:docMk/>
            <pc:sldMk cId="2287169950" sldId="564"/>
            <ac:spMk id="11" creationId="{FEA1F5E0-27CD-27D5-6B08-1D0F2AA2FC95}"/>
          </ac:spMkLst>
        </pc:spChg>
        <pc:spChg chg="add del">
          <ac:chgData name="Aiymgul Kerimray" userId="dbc0b184-529b-4890-a917-649cfd2aeca5" providerId="ADAL" clId="{771B51E2-3FE1-45FC-BD56-00F0AE86F814}" dt="2023-09-10T17:12:49.419" v="1062" actId="26606"/>
          <ac:spMkLst>
            <pc:docMk/>
            <pc:sldMk cId="2287169950" sldId="564"/>
            <ac:spMk id="14" creationId="{96646FC9-C66D-4EC7-8310-0DD4ACC49C6C}"/>
          </ac:spMkLst>
        </pc:spChg>
        <pc:spChg chg="add del">
          <ac:chgData name="Aiymgul Kerimray" userId="dbc0b184-529b-4890-a917-649cfd2aeca5" providerId="ADAL" clId="{771B51E2-3FE1-45FC-BD56-00F0AE86F814}" dt="2023-09-10T17:12:49.419" v="1062" actId="26606"/>
          <ac:spMkLst>
            <pc:docMk/>
            <pc:sldMk cId="2287169950" sldId="564"/>
            <ac:spMk id="16" creationId="{A3473CF9-37EB-43E7-89EF-D2D1C53D1DAC}"/>
          </ac:spMkLst>
        </pc:spChg>
        <pc:spChg chg="add del">
          <ac:chgData name="Aiymgul Kerimray" userId="dbc0b184-529b-4890-a917-649cfd2aeca5" providerId="ADAL" clId="{771B51E2-3FE1-45FC-BD56-00F0AE86F814}" dt="2023-09-10T17:12:49.419" v="1062" actId="26606"/>
          <ac:spMkLst>
            <pc:docMk/>
            <pc:sldMk cId="2287169950" sldId="564"/>
            <ac:spMk id="18" creationId="{586B4EF9-43BA-4655-A6FF-1D8E21574C95}"/>
          </ac:spMkLst>
        </pc:spChg>
        <pc:spChg chg="add del">
          <ac:chgData name="Aiymgul Kerimray" userId="dbc0b184-529b-4890-a917-649cfd2aeca5" providerId="ADAL" clId="{771B51E2-3FE1-45FC-BD56-00F0AE86F814}" dt="2023-09-10T17:13:09.046" v="1066" actId="26606"/>
          <ac:spMkLst>
            <pc:docMk/>
            <pc:sldMk cId="2287169950" sldId="564"/>
            <ac:spMk id="23" creationId="{92468898-5A6E-4D55-85EC-308E785EE06C}"/>
          </ac:spMkLst>
        </pc:spChg>
        <pc:spChg chg="add del">
          <ac:chgData name="Aiymgul Kerimray" userId="dbc0b184-529b-4890-a917-649cfd2aeca5" providerId="ADAL" clId="{771B51E2-3FE1-45FC-BD56-00F0AE86F814}" dt="2023-09-10T17:13:09.046" v="1066" actId="26606"/>
          <ac:spMkLst>
            <pc:docMk/>
            <pc:sldMk cId="2287169950" sldId="564"/>
            <ac:spMk id="25" creationId="{3E23A947-2D45-4208-AE2B-64948C87A3EB}"/>
          </ac:spMkLst>
        </pc:spChg>
        <pc:spChg chg="add del">
          <ac:chgData name="Aiymgul Kerimray" userId="dbc0b184-529b-4890-a917-649cfd2aeca5" providerId="ADAL" clId="{771B51E2-3FE1-45FC-BD56-00F0AE86F814}" dt="2023-09-10T17:13:09.046" v="1066" actId="26606"/>
          <ac:spMkLst>
            <pc:docMk/>
            <pc:sldMk cId="2287169950" sldId="564"/>
            <ac:spMk id="27" creationId="{E5BBB0F9-6A59-4D02-A9C7-A2D6516684CE}"/>
          </ac:spMkLst>
        </pc:spChg>
        <pc:spChg chg="add">
          <ac:chgData name="Aiymgul Kerimray" userId="dbc0b184-529b-4890-a917-649cfd2aeca5" providerId="ADAL" clId="{771B51E2-3FE1-45FC-BD56-00F0AE86F814}" dt="2023-09-10T17:13:09.046" v="1066" actId="26606"/>
          <ac:spMkLst>
            <pc:docMk/>
            <pc:sldMk cId="2287169950" sldId="564"/>
            <ac:spMk id="32" creationId="{92468898-5A6E-4D55-85EC-308E785EE06C}"/>
          </ac:spMkLst>
        </pc:spChg>
        <pc:spChg chg="add">
          <ac:chgData name="Aiymgul Kerimray" userId="dbc0b184-529b-4890-a917-649cfd2aeca5" providerId="ADAL" clId="{771B51E2-3FE1-45FC-BD56-00F0AE86F814}" dt="2023-09-10T17:13:09.046" v="1066" actId="26606"/>
          <ac:spMkLst>
            <pc:docMk/>
            <pc:sldMk cId="2287169950" sldId="564"/>
            <ac:spMk id="34" creationId="{3E23A947-2D45-4208-AE2B-64948C87A3EB}"/>
          </ac:spMkLst>
        </pc:spChg>
        <pc:spChg chg="add">
          <ac:chgData name="Aiymgul Kerimray" userId="dbc0b184-529b-4890-a917-649cfd2aeca5" providerId="ADAL" clId="{771B51E2-3FE1-45FC-BD56-00F0AE86F814}" dt="2023-09-10T17:13:09.046" v="1066" actId="26606"/>
          <ac:spMkLst>
            <pc:docMk/>
            <pc:sldMk cId="2287169950" sldId="564"/>
            <ac:spMk id="36" creationId="{E5BBB0F9-6A59-4D02-A9C7-A2D6516684CE}"/>
          </ac:spMkLst>
        </pc:spChg>
        <pc:picChg chg="add mod ord modCrop">
          <ac:chgData name="Aiymgul Kerimray" userId="dbc0b184-529b-4890-a917-649cfd2aeca5" providerId="ADAL" clId="{771B51E2-3FE1-45FC-BD56-00F0AE86F814}" dt="2023-09-10T17:14:31.309" v="1073" actId="14100"/>
          <ac:picMkLst>
            <pc:docMk/>
            <pc:sldMk cId="2287169950" sldId="564"/>
            <ac:picMk id="5" creationId="{DE58B64C-40B7-6EB7-3A46-D43133141999}"/>
          </ac:picMkLst>
        </pc:picChg>
      </pc:sldChg>
      <pc:sldChg chg="addSp delSp modSp new del mod">
        <pc:chgData name="Aiymgul Kerimray" userId="dbc0b184-529b-4890-a917-649cfd2aeca5" providerId="ADAL" clId="{771B51E2-3FE1-45FC-BD56-00F0AE86F814}" dt="2023-09-10T17:16:52.341" v="1086" actId="47"/>
        <pc:sldMkLst>
          <pc:docMk/>
          <pc:sldMk cId="3441410799" sldId="565"/>
        </pc:sldMkLst>
        <pc:spChg chg="del">
          <ac:chgData name="Aiymgul Kerimray" userId="dbc0b184-529b-4890-a917-649cfd2aeca5" providerId="ADAL" clId="{771B51E2-3FE1-45FC-BD56-00F0AE86F814}" dt="2023-09-10T17:15:35.758" v="1075" actId="22"/>
          <ac:spMkLst>
            <pc:docMk/>
            <pc:sldMk cId="3441410799" sldId="565"/>
            <ac:spMk id="3" creationId="{E66EBB55-4AD4-0EF7-2F4A-F66A927C343F}"/>
          </ac:spMkLst>
        </pc:spChg>
        <pc:picChg chg="add mod ord modCrop">
          <ac:chgData name="Aiymgul Kerimray" userId="dbc0b184-529b-4890-a917-649cfd2aeca5" providerId="ADAL" clId="{771B51E2-3FE1-45FC-BD56-00F0AE86F814}" dt="2023-09-10T17:16:17.389" v="1085" actId="1076"/>
          <ac:picMkLst>
            <pc:docMk/>
            <pc:sldMk cId="3441410799" sldId="565"/>
            <ac:picMk id="5" creationId="{DA6DD3B5-5BAD-2EFE-DC78-DCF34913AAB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48211-ABE8-484A-AFC3-40B5A6330EB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8ED4B54-609C-4A20-8E0E-1A8BEF69C4A6}">
      <dgm:prSet phldrT="[Текст]" custT="1"/>
      <dgm:spPr/>
      <dgm:t>
        <a:bodyPr/>
        <a:lstStyle/>
        <a:p>
          <a:r>
            <a:rPr lang="en-US" sz="1600"/>
            <a:t>NDC definition and methods</a:t>
          </a:r>
        </a:p>
      </dgm:t>
    </dgm:pt>
    <dgm:pt modelId="{45CD8628-AC14-4CF8-A456-1A3D7437B063}" type="parTrans" cxnId="{04F0F08E-93E0-457D-8861-5B955C0D133F}">
      <dgm:prSet/>
      <dgm:spPr/>
      <dgm:t>
        <a:bodyPr/>
        <a:lstStyle/>
        <a:p>
          <a:endParaRPr lang="en-US" sz="5400"/>
        </a:p>
      </dgm:t>
    </dgm:pt>
    <dgm:pt modelId="{BF53E760-9528-4ED5-8FA1-30A3A1667398}" type="sibTrans" cxnId="{04F0F08E-93E0-457D-8861-5B955C0D133F}">
      <dgm:prSet/>
      <dgm:spPr/>
      <dgm:t>
        <a:bodyPr/>
        <a:lstStyle/>
        <a:p>
          <a:endParaRPr lang="en-US" sz="2000"/>
        </a:p>
      </dgm:t>
    </dgm:pt>
    <dgm:pt modelId="{E5387114-B9AD-418D-9202-D6C6A36B3067}">
      <dgm:prSet phldrT="[Текст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600" b="1">
              <a:ea typeface="+mn-ea"/>
              <a:cs typeface="+mn-cs"/>
            </a:rPr>
            <a:t>Appendix: </a:t>
          </a:r>
          <a:r>
            <a:rPr lang="en-US" sz="1600" b="0">
              <a:ea typeface="+mn-ea"/>
              <a:cs typeface="+mn-cs"/>
            </a:rPr>
            <a:t>Description of a Party´s NDC</a:t>
          </a:r>
          <a:endParaRPr lang="en-US" sz="1600"/>
        </a:p>
      </dgm:t>
    </dgm:pt>
    <dgm:pt modelId="{1B0DDA86-7847-445D-9E6F-7F4D979A39A5}" type="parTrans" cxnId="{93DB1838-7B04-42C6-B9DA-90450B1F4E25}">
      <dgm:prSet/>
      <dgm:spPr/>
      <dgm:t>
        <a:bodyPr/>
        <a:lstStyle/>
        <a:p>
          <a:endParaRPr lang="en-US" sz="5400"/>
        </a:p>
      </dgm:t>
    </dgm:pt>
    <dgm:pt modelId="{F3B82080-3A24-4058-B57C-8506401AD602}" type="sibTrans" cxnId="{93DB1838-7B04-42C6-B9DA-90450B1F4E25}">
      <dgm:prSet/>
      <dgm:spPr/>
      <dgm:t>
        <a:bodyPr/>
        <a:lstStyle/>
        <a:p>
          <a:endParaRPr lang="en-US" sz="2000"/>
        </a:p>
      </dgm:t>
    </dgm:pt>
    <dgm:pt modelId="{E2A4325C-1655-41A6-980E-33DADCB33BBB}">
      <dgm:prSet phldrT="[Текст]" custT="1"/>
      <dgm:spPr/>
      <dgm:t>
        <a:bodyPr/>
        <a:lstStyle/>
        <a:p>
          <a:pPr>
            <a:buClrTx/>
            <a:buSzTx/>
          </a:pPr>
          <a:r>
            <a:rPr lang="en-US" sz="1600">
              <a:ea typeface="+mn-ea"/>
              <a:cs typeface="+mn-cs"/>
            </a:rPr>
            <a:t>Current mitigation status and tracking progress</a:t>
          </a:r>
          <a:endParaRPr lang="en-US" sz="1600"/>
        </a:p>
      </dgm:t>
    </dgm:pt>
    <dgm:pt modelId="{8E6B66A1-2FB5-434B-ABA0-315582FE046F}" type="parTrans" cxnId="{BE05F296-B9FF-4500-8D08-EC81E5C29CA8}">
      <dgm:prSet/>
      <dgm:spPr/>
      <dgm:t>
        <a:bodyPr/>
        <a:lstStyle/>
        <a:p>
          <a:endParaRPr lang="en-US" sz="5400"/>
        </a:p>
      </dgm:t>
    </dgm:pt>
    <dgm:pt modelId="{12964DA4-B8D0-436B-9F6C-A52D1A13416B}" type="sibTrans" cxnId="{BE05F296-B9FF-4500-8D08-EC81E5C29CA8}">
      <dgm:prSet/>
      <dgm:spPr/>
      <dgm:t>
        <a:bodyPr/>
        <a:lstStyle/>
        <a:p>
          <a:endParaRPr lang="en-US" sz="2000"/>
        </a:p>
      </dgm:t>
    </dgm:pt>
    <dgm:pt modelId="{A70EE8AB-0612-4A56-9C6D-3D958D8B1E4A}">
      <dgm:prSet phldrT="[Текст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600" b="1">
              <a:ea typeface="+mn-ea"/>
              <a:cs typeface="+mn-cs"/>
            </a:rPr>
            <a:t>Table 4: </a:t>
          </a:r>
          <a:r>
            <a:rPr lang="en-US" sz="1600" b="0">
              <a:ea typeface="+mn-ea"/>
              <a:cs typeface="+mn-cs"/>
            </a:rPr>
            <a:t>Tracking progress</a:t>
          </a:r>
          <a:endParaRPr lang="en-US" sz="1600"/>
        </a:p>
      </dgm:t>
    </dgm:pt>
    <dgm:pt modelId="{66E9BA9A-21D2-4756-BFF1-E6612822C131}" type="parTrans" cxnId="{BA6C7B32-80D0-4765-AFF5-43455D91B1F4}">
      <dgm:prSet/>
      <dgm:spPr/>
      <dgm:t>
        <a:bodyPr/>
        <a:lstStyle/>
        <a:p>
          <a:endParaRPr lang="en-US" sz="5400"/>
        </a:p>
      </dgm:t>
    </dgm:pt>
    <dgm:pt modelId="{214088DF-D90C-4B85-B608-68AF380D7DC1}" type="sibTrans" cxnId="{BA6C7B32-80D0-4765-AFF5-43455D91B1F4}">
      <dgm:prSet/>
      <dgm:spPr/>
      <dgm:t>
        <a:bodyPr/>
        <a:lstStyle/>
        <a:p>
          <a:endParaRPr lang="en-US" sz="2000"/>
        </a:p>
      </dgm:t>
    </dgm:pt>
    <dgm:pt modelId="{2292750C-7D3C-4A87-BA7F-0115F0F9F5D0}">
      <dgm:prSet phldrT="[Текст]" custT="1"/>
      <dgm:spPr/>
      <dgm:t>
        <a:bodyPr/>
        <a:lstStyle/>
        <a:p>
          <a:r>
            <a:rPr lang="en-US" sz="1600"/>
            <a:t>Projections and expected emissions reduction</a:t>
          </a:r>
        </a:p>
      </dgm:t>
    </dgm:pt>
    <dgm:pt modelId="{0DF9C580-FF90-40DD-A094-CF64FA92BB65}" type="parTrans" cxnId="{6434F725-2FB8-4703-ACD6-B5B3C27EF64E}">
      <dgm:prSet/>
      <dgm:spPr/>
      <dgm:t>
        <a:bodyPr/>
        <a:lstStyle/>
        <a:p>
          <a:endParaRPr lang="en-US" sz="5400"/>
        </a:p>
      </dgm:t>
    </dgm:pt>
    <dgm:pt modelId="{746B994E-3C24-4032-A47A-A2795E683C04}" type="sibTrans" cxnId="{6434F725-2FB8-4703-ACD6-B5B3C27EF64E}">
      <dgm:prSet/>
      <dgm:spPr/>
      <dgm:t>
        <a:bodyPr/>
        <a:lstStyle/>
        <a:p>
          <a:endParaRPr lang="en-US" sz="2000"/>
        </a:p>
      </dgm:t>
    </dgm:pt>
    <dgm:pt modelId="{B53E1F18-639D-4243-B00F-2A81F9EF9691}">
      <dgm:prSet phldrT="[Текст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600" b="1">
              <a:ea typeface="+mn-ea"/>
              <a:cs typeface="+mn-cs"/>
            </a:rPr>
            <a:t>Table 7: </a:t>
          </a:r>
          <a:r>
            <a:rPr lang="en-US" sz="1600" b="0">
              <a:ea typeface="+mn-ea"/>
              <a:cs typeface="+mn-cs"/>
            </a:rPr>
            <a:t>Projections “with measures” scenario</a:t>
          </a:r>
          <a:endParaRPr lang="en-US" sz="1600"/>
        </a:p>
      </dgm:t>
    </dgm:pt>
    <dgm:pt modelId="{31E4A1F0-5CC4-4AAB-AFE2-762D94E4C95D}" type="parTrans" cxnId="{017C8302-311B-44A3-A9BC-BD36924409A7}">
      <dgm:prSet/>
      <dgm:spPr/>
      <dgm:t>
        <a:bodyPr/>
        <a:lstStyle/>
        <a:p>
          <a:endParaRPr lang="en-US" sz="5400"/>
        </a:p>
      </dgm:t>
    </dgm:pt>
    <dgm:pt modelId="{FA327EE0-3CD8-4521-8561-DA6425CEE98F}" type="sibTrans" cxnId="{017C8302-311B-44A3-A9BC-BD36924409A7}">
      <dgm:prSet/>
      <dgm:spPr/>
      <dgm:t>
        <a:bodyPr/>
        <a:lstStyle/>
        <a:p>
          <a:endParaRPr lang="en-US" sz="2000"/>
        </a:p>
      </dgm:t>
    </dgm:pt>
    <dgm:pt modelId="{B94EFB48-F6E0-40DE-BAB5-7809F264D5F3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1: </a:t>
          </a:r>
          <a:r>
            <a:rPr lang="en-US" sz="1600" b="0">
              <a:ea typeface="+mn-ea"/>
              <a:cs typeface="+mn-cs"/>
            </a:rPr>
            <a:t>Description of selected indicators</a:t>
          </a:r>
        </a:p>
      </dgm:t>
    </dgm:pt>
    <dgm:pt modelId="{E2FC6722-40BF-4235-9933-1A1BAE5DC230}" type="parTrans" cxnId="{BE622A28-98DB-4F97-806C-7672AAFC871E}">
      <dgm:prSet/>
      <dgm:spPr/>
      <dgm:t>
        <a:bodyPr/>
        <a:lstStyle/>
        <a:p>
          <a:endParaRPr lang="en-US" sz="5400"/>
        </a:p>
      </dgm:t>
    </dgm:pt>
    <dgm:pt modelId="{29F9E7BC-B2BA-4AB5-88BD-701CE5C507D9}" type="sibTrans" cxnId="{BE622A28-98DB-4F97-806C-7672AAFC871E}">
      <dgm:prSet/>
      <dgm:spPr/>
      <dgm:t>
        <a:bodyPr/>
        <a:lstStyle/>
        <a:p>
          <a:endParaRPr lang="en-US" sz="2000"/>
        </a:p>
      </dgm:t>
    </dgm:pt>
    <dgm:pt modelId="{4046E943-DC14-49C2-9041-D7EDC97D00E6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2: </a:t>
          </a:r>
          <a:r>
            <a:rPr lang="en-US" sz="1600" b="0">
              <a:ea typeface="+mn-ea"/>
              <a:cs typeface="+mn-cs"/>
            </a:rPr>
            <a:t>Definitions needed to understand the NDC</a:t>
          </a:r>
        </a:p>
      </dgm:t>
    </dgm:pt>
    <dgm:pt modelId="{ABF50110-1404-4474-B5D4-1C471447C874}" type="parTrans" cxnId="{D6AB292A-6BA4-4562-91BF-D0CDF31E18D7}">
      <dgm:prSet/>
      <dgm:spPr/>
      <dgm:t>
        <a:bodyPr/>
        <a:lstStyle/>
        <a:p>
          <a:endParaRPr lang="en-US" sz="5400"/>
        </a:p>
      </dgm:t>
    </dgm:pt>
    <dgm:pt modelId="{5CC9EF7A-1E48-4F9F-9FC6-F782CD6F4474}" type="sibTrans" cxnId="{D6AB292A-6BA4-4562-91BF-D0CDF31E18D7}">
      <dgm:prSet/>
      <dgm:spPr/>
      <dgm:t>
        <a:bodyPr/>
        <a:lstStyle/>
        <a:p>
          <a:endParaRPr lang="en-US" sz="2000"/>
        </a:p>
      </dgm:t>
    </dgm:pt>
    <dgm:pt modelId="{616FE251-1F6C-4E55-A450-7C89B2C770C6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3: </a:t>
          </a:r>
          <a:r>
            <a:rPr lang="en-US" sz="1600" b="0">
              <a:ea typeface="+mn-ea"/>
              <a:cs typeface="+mn-cs"/>
            </a:rPr>
            <a:t>Methodologies and accounting approaches</a:t>
          </a:r>
        </a:p>
      </dgm:t>
    </dgm:pt>
    <dgm:pt modelId="{14AD25AA-DD25-48FB-AFBD-1D5C6C426D3E}" type="parTrans" cxnId="{E1A06A9C-E7E0-43BF-A153-B41DFF3032FA}">
      <dgm:prSet/>
      <dgm:spPr/>
      <dgm:t>
        <a:bodyPr/>
        <a:lstStyle/>
        <a:p>
          <a:endParaRPr lang="en-US" sz="5400"/>
        </a:p>
      </dgm:t>
    </dgm:pt>
    <dgm:pt modelId="{86186FCE-AFC4-4823-8845-97C620AFA021}" type="sibTrans" cxnId="{E1A06A9C-E7E0-43BF-A153-B41DFF3032FA}">
      <dgm:prSet/>
      <dgm:spPr/>
      <dgm:t>
        <a:bodyPr/>
        <a:lstStyle/>
        <a:p>
          <a:endParaRPr lang="en-US" sz="2000"/>
        </a:p>
      </dgm:t>
    </dgm:pt>
    <dgm:pt modelId="{A4083E60-7B2E-462B-8F20-2F91DCA48B9C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5: </a:t>
          </a:r>
          <a:r>
            <a:rPr lang="en-US" sz="1600" b="0">
              <a:ea typeface="+mn-ea"/>
              <a:cs typeface="+mn-cs"/>
            </a:rPr>
            <a:t>Mitigation policies, measures, actions and plans (Achieved)</a:t>
          </a:r>
        </a:p>
      </dgm:t>
    </dgm:pt>
    <dgm:pt modelId="{26BCB75A-D72D-4630-8800-7219023F292C}" type="parTrans" cxnId="{09F8DCF7-C1E0-4976-A7FC-D0C22CA6250E}">
      <dgm:prSet/>
      <dgm:spPr/>
      <dgm:t>
        <a:bodyPr/>
        <a:lstStyle/>
        <a:p>
          <a:endParaRPr lang="en-US" sz="5400"/>
        </a:p>
      </dgm:t>
    </dgm:pt>
    <dgm:pt modelId="{F0601C4D-5179-4EC0-9D6E-73C55A911220}" type="sibTrans" cxnId="{09F8DCF7-C1E0-4976-A7FC-D0C22CA6250E}">
      <dgm:prSet/>
      <dgm:spPr/>
      <dgm:t>
        <a:bodyPr/>
        <a:lstStyle/>
        <a:p>
          <a:endParaRPr lang="en-US" sz="2000"/>
        </a:p>
      </dgm:t>
    </dgm:pt>
    <dgm:pt modelId="{F8D1B02E-1369-4701-A65C-6779CAC1A81D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6: </a:t>
          </a:r>
          <a:r>
            <a:rPr lang="en-US" sz="1600" b="0">
              <a:ea typeface="+mn-ea"/>
              <a:cs typeface="+mn-cs"/>
            </a:rPr>
            <a:t>Inventory summary</a:t>
          </a:r>
        </a:p>
      </dgm:t>
    </dgm:pt>
    <dgm:pt modelId="{5DE8CF81-D237-427A-8BE4-F15B9D158076}" type="parTrans" cxnId="{EE13EC49-EF87-490B-BD85-5586F5439096}">
      <dgm:prSet/>
      <dgm:spPr/>
      <dgm:t>
        <a:bodyPr/>
        <a:lstStyle/>
        <a:p>
          <a:endParaRPr lang="en-US" sz="5400"/>
        </a:p>
      </dgm:t>
    </dgm:pt>
    <dgm:pt modelId="{EB123184-C68A-4072-8048-FF69EA504FF2}" type="sibTrans" cxnId="{EE13EC49-EF87-490B-BD85-5586F5439096}">
      <dgm:prSet/>
      <dgm:spPr/>
      <dgm:t>
        <a:bodyPr/>
        <a:lstStyle/>
        <a:p>
          <a:endParaRPr lang="en-US" sz="2000"/>
        </a:p>
      </dgm:t>
    </dgm:pt>
    <dgm:pt modelId="{7E6485DD-F93A-4DF4-8A7E-075CDADBD73A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8: </a:t>
          </a:r>
          <a:r>
            <a:rPr lang="en-US" sz="1600" b="0">
              <a:ea typeface="+mn-ea"/>
              <a:cs typeface="+mn-cs"/>
            </a:rPr>
            <a:t>Projections “with additional measures” scenario</a:t>
          </a:r>
        </a:p>
      </dgm:t>
    </dgm:pt>
    <dgm:pt modelId="{2268B053-764D-46BF-A13F-BEA56C811736}" type="parTrans" cxnId="{9ADA145E-0166-4FBD-B253-6F0F869EBFD0}">
      <dgm:prSet/>
      <dgm:spPr/>
      <dgm:t>
        <a:bodyPr/>
        <a:lstStyle/>
        <a:p>
          <a:endParaRPr lang="en-US" sz="5400"/>
        </a:p>
      </dgm:t>
    </dgm:pt>
    <dgm:pt modelId="{1CFA6CBE-53CB-40FE-99FA-64E96E820455}" type="sibTrans" cxnId="{9ADA145E-0166-4FBD-B253-6F0F869EBFD0}">
      <dgm:prSet/>
      <dgm:spPr/>
      <dgm:t>
        <a:bodyPr/>
        <a:lstStyle/>
        <a:p>
          <a:endParaRPr lang="en-US" sz="2000"/>
        </a:p>
      </dgm:t>
    </dgm:pt>
    <dgm:pt modelId="{8A3DA040-63C8-4FA9-A0E5-14F86C93A869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9: </a:t>
          </a:r>
          <a:r>
            <a:rPr lang="en-US" sz="1600" b="0">
              <a:ea typeface="+mn-ea"/>
              <a:cs typeface="+mn-cs"/>
            </a:rPr>
            <a:t>Projections “without measure” scenario</a:t>
          </a:r>
        </a:p>
      </dgm:t>
    </dgm:pt>
    <dgm:pt modelId="{8F2C44E9-A775-40D6-9796-3EE8469EE7F8}" type="parTrans" cxnId="{1E409782-0016-46D5-BAA2-5913B944A126}">
      <dgm:prSet/>
      <dgm:spPr/>
      <dgm:t>
        <a:bodyPr/>
        <a:lstStyle/>
        <a:p>
          <a:endParaRPr lang="en-US" sz="5400"/>
        </a:p>
      </dgm:t>
    </dgm:pt>
    <dgm:pt modelId="{0B21A603-F966-49DA-84BD-BB438EE18291}" type="sibTrans" cxnId="{1E409782-0016-46D5-BAA2-5913B944A126}">
      <dgm:prSet/>
      <dgm:spPr/>
      <dgm:t>
        <a:bodyPr/>
        <a:lstStyle/>
        <a:p>
          <a:endParaRPr lang="en-US" sz="2000"/>
        </a:p>
      </dgm:t>
    </dgm:pt>
    <dgm:pt modelId="{ACA441D6-564D-47E6-8281-142C11B612E1}">
      <dgm:prSet custT="1"/>
      <dgm:spPr/>
      <dgm:t>
        <a:bodyPr/>
        <a:lstStyle/>
        <a:p>
          <a:r>
            <a:rPr kumimoji="0" lang="en-US" sz="1600" b="1" i="0" u="none" strike="noStrike" cap="none" spc="0" normalizeH="0" baseline="0" noProof="0">
              <a:effectLst/>
              <a:uLnTx/>
              <a:uFillTx/>
              <a:ea typeface="+mn-ea"/>
              <a:cs typeface="+mn-cs"/>
            </a:rPr>
            <a:t>Table 10: </a:t>
          </a:r>
          <a:r>
            <a:rPr kumimoji="0" lang="en-US" sz="1600" b="0" i="0" u="none" strike="noStrike" cap="none" spc="0" normalizeH="0" baseline="0" noProof="0">
              <a:effectLst/>
              <a:uLnTx/>
              <a:uFillTx/>
              <a:ea typeface="+mn-ea"/>
              <a:cs typeface="+mn-cs"/>
            </a:rPr>
            <a:t>Projections of key indicators</a:t>
          </a:r>
        </a:p>
      </dgm:t>
    </dgm:pt>
    <dgm:pt modelId="{B678D88F-051B-4253-AA75-9CEFD0207459}" type="parTrans" cxnId="{C20C5514-7963-4C62-AE2E-AC7744C79BC9}">
      <dgm:prSet/>
      <dgm:spPr/>
      <dgm:t>
        <a:bodyPr/>
        <a:lstStyle/>
        <a:p>
          <a:endParaRPr lang="en-US" sz="5400"/>
        </a:p>
      </dgm:t>
    </dgm:pt>
    <dgm:pt modelId="{DA8BDD31-115F-4A47-A4B7-1D02834FCF12}" type="sibTrans" cxnId="{C20C5514-7963-4C62-AE2E-AC7744C79BC9}">
      <dgm:prSet/>
      <dgm:spPr/>
      <dgm:t>
        <a:bodyPr/>
        <a:lstStyle/>
        <a:p>
          <a:endParaRPr lang="en-US" sz="2000"/>
        </a:p>
      </dgm:t>
    </dgm:pt>
    <dgm:pt modelId="{C598ED5D-B0D4-46C9-88F2-C2B91CE9E15B}">
      <dgm:prSet custT="1"/>
      <dgm:spPr/>
      <dgm:t>
        <a:bodyPr/>
        <a:lstStyle/>
        <a:p>
          <a:r>
            <a:rPr lang="en-US" sz="1600" b="1">
              <a:ea typeface="+mn-ea"/>
              <a:cs typeface="+mn-cs"/>
            </a:rPr>
            <a:t>Table 11: </a:t>
          </a:r>
          <a:r>
            <a:rPr lang="en-US" sz="1600" b="0">
              <a:ea typeface="+mn-ea"/>
              <a:cs typeface="+mn-cs"/>
            </a:rPr>
            <a:t>Key underlying assumptions and parameters of projections</a:t>
          </a:r>
        </a:p>
      </dgm:t>
    </dgm:pt>
    <dgm:pt modelId="{30DC2535-9559-4892-8B55-96D93FBF509E}" type="parTrans" cxnId="{8C21F1EC-4748-4F8B-84AB-782914952FBA}">
      <dgm:prSet/>
      <dgm:spPr/>
      <dgm:t>
        <a:bodyPr/>
        <a:lstStyle/>
        <a:p>
          <a:endParaRPr lang="en-US" sz="5400"/>
        </a:p>
      </dgm:t>
    </dgm:pt>
    <dgm:pt modelId="{F18E6715-5643-443F-9CD1-ADBB4CE07705}" type="sibTrans" cxnId="{8C21F1EC-4748-4F8B-84AB-782914952FBA}">
      <dgm:prSet/>
      <dgm:spPr/>
      <dgm:t>
        <a:bodyPr/>
        <a:lstStyle/>
        <a:p>
          <a:endParaRPr lang="en-US" sz="2000"/>
        </a:p>
      </dgm:t>
    </dgm:pt>
    <dgm:pt modelId="{6B12AC0B-BF7E-4922-A9F8-FA0F6689C4AE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>
              <a:ea typeface="+mn-ea"/>
              <a:cs typeface="+mn-cs"/>
            </a:rPr>
            <a:t>Table 5: </a:t>
          </a:r>
          <a:r>
            <a:rPr lang="en-US" sz="1600" b="0">
              <a:ea typeface="+mn-ea"/>
              <a:cs typeface="+mn-cs"/>
            </a:rPr>
            <a:t>Mitigation policies, measures, actions and plans (expected)</a:t>
          </a:r>
          <a:endParaRPr lang="en-US" sz="1600"/>
        </a:p>
      </dgm:t>
    </dgm:pt>
    <dgm:pt modelId="{05A96DC8-6C83-4ED5-8E8E-5AF59039D3A3}" type="parTrans" cxnId="{5CAD2A2C-1E68-420E-A3BE-065B290B5C21}">
      <dgm:prSet/>
      <dgm:spPr/>
      <dgm:t>
        <a:bodyPr/>
        <a:lstStyle/>
        <a:p>
          <a:endParaRPr lang="en-US" sz="3600"/>
        </a:p>
      </dgm:t>
    </dgm:pt>
    <dgm:pt modelId="{03240E50-A5B6-404B-A8C4-21CA228B1BE2}" type="sibTrans" cxnId="{5CAD2A2C-1E68-420E-A3BE-065B290B5C21}">
      <dgm:prSet/>
      <dgm:spPr/>
      <dgm:t>
        <a:bodyPr/>
        <a:lstStyle/>
        <a:p>
          <a:endParaRPr lang="en-US" sz="2000"/>
        </a:p>
      </dgm:t>
    </dgm:pt>
    <dgm:pt modelId="{FD79E690-EEA1-4EDA-A920-5A9706366360}">
      <dgm:prSet custT="1"/>
      <dgm:spPr/>
      <dgm:t>
        <a:bodyPr/>
        <a:lstStyle/>
        <a:p>
          <a:r>
            <a:rPr lang="en-US" sz="1600"/>
            <a:t>Response measures</a:t>
          </a:r>
        </a:p>
      </dgm:t>
    </dgm:pt>
    <dgm:pt modelId="{F2342B70-843D-45D3-BAC1-C78F869C6C61}" type="parTrans" cxnId="{B7916E26-C48C-4C27-B0CF-0C1EAA2EBC84}">
      <dgm:prSet/>
      <dgm:spPr/>
      <dgm:t>
        <a:bodyPr/>
        <a:lstStyle/>
        <a:p>
          <a:endParaRPr lang="en-US" sz="3600"/>
        </a:p>
      </dgm:t>
    </dgm:pt>
    <dgm:pt modelId="{474528F0-DE66-458E-ADB3-A17BF106459B}" type="sibTrans" cxnId="{B7916E26-C48C-4C27-B0CF-0C1EAA2EBC84}">
      <dgm:prSet/>
      <dgm:spPr/>
      <dgm:t>
        <a:bodyPr/>
        <a:lstStyle/>
        <a:p>
          <a:endParaRPr lang="en-US" sz="2000"/>
        </a:p>
      </dgm:t>
    </dgm:pt>
    <dgm:pt modelId="{A484E6BB-7C95-4CAB-BE79-8165DC4AC594}">
      <dgm:prSet custT="1"/>
      <dgm:spPr/>
      <dgm:t>
        <a:bodyPr/>
        <a:lstStyle/>
        <a:p>
          <a:r>
            <a:rPr lang="en-US" sz="1600" b="1"/>
            <a:t>Table 12. </a:t>
          </a:r>
          <a:r>
            <a:rPr lang="en-US" sz="1600"/>
            <a:t>Information necessary to track progress on the implementation and achievement of the domestic policies and measures implemented to address the social and economic consequences of response measures</a:t>
          </a:r>
        </a:p>
      </dgm:t>
    </dgm:pt>
    <dgm:pt modelId="{DFEE1B85-02C2-48CE-A305-FCC920DFAAE5}" type="parTrans" cxnId="{AFF26FED-13C2-4115-84E2-507B715D137E}">
      <dgm:prSet/>
      <dgm:spPr/>
      <dgm:t>
        <a:bodyPr/>
        <a:lstStyle/>
        <a:p>
          <a:endParaRPr lang="en-US" sz="3600"/>
        </a:p>
      </dgm:t>
    </dgm:pt>
    <dgm:pt modelId="{47F70E42-54BC-4CB8-9EBC-68096B393618}" type="sibTrans" cxnId="{AFF26FED-13C2-4115-84E2-507B715D137E}">
      <dgm:prSet/>
      <dgm:spPr/>
      <dgm:t>
        <a:bodyPr/>
        <a:lstStyle/>
        <a:p>
          <a:endParaRPr lang="en-US" sz="2000"/>
        </a:p>
      </dgm:t>
    </dgm:pt>
    <dgm:pt modelId="{D3FFB00F-0AE1-4A44-BAA9-517DE7399A7C}" type="pres">
      <dgm:prSet presAssocID="{B0C48211-ABE8-484A-AFC3-40B5A6330EBA}" presName="linear" presStyleCnt="0">
        <dgm:presLayoutVars>
          <dgm:dir/>
          <dgm:animLvl val="lvl"/>
          <dgm:resizeHandles val="exact"/>
        </dgm:presLayoutVars>
      </dgm:prSet>
      <dgm:spPr/>
    </dgm:pt>
    <dgm:pt modelId="{9EA67343-D291-430E-86ED-CF8557043D95}" type="pres">
      <dgm:prSet presAssocID="{A8ED4B54-609C-4A20-8E0E-1A8BEF69C4A6}" presName="parentLin" presStyleCnt="0"/>
      <dgm:spPr/>
    </dgm:pt>
    <dgm:pt modelId="{AE0E8CE1-A6B8-4E4C-950E-133C7B4AE0D9}" type="pres">
      <dgm:prSet presAssocID="{A8ED4B54-609C-4A20-8E0E-1A8BEF69C4A6}" presName="parentLeftMargin" presStyleLbl="node1" presStyleIdx="0" presStyleCnt="4"/>
      <dgm:spPr/>
    </dgm:pt>
    <dgm:pt modelId="{7B4E9372-BA75-49EF-B36C-B1091D555A30}" type="pres">
      <dgm:prSet presAssocID="{A8ED4B54-609C-4A20-8E0E-1A8BEF69C4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A2896E-83B4-49D3-9000-CF86C751B01D}" type="pres">
      <dgm:prSet presAssocID="{A8ED4B54-609C-4A20-8E0E-1A8BEF69C4A6}" presName="negativeSpace" presStyleCnt="0"/>
      <dgm:spPr/>
    </dgm:pt>
    <dgm:pt modelId="{A4151427-03AB-4B31-AD3A-F4F91364AD93}" type="pres">
      <dgm:prSet presAssocID="{A8ED4B54-609C-4A20-8E0E-1A8BEF69C4A6}" presName="childText" presStyleLbl="conFgAcc1" presStyleIdx="0" presStyleCnt="4">
        <dgm:presLayoutVars>
          <dgm:bulletEnabled val="1"/>
        </dgm:presLayoutVars>
      </dgm:prSet>
      <dgm:spPr/>
    </dgm:pt>
    <dgm:pt modelId="{0CB0B291-5CB9-4764-8C85-63D98CD506C2}" type="pres">
      <dgm:prSet presAssocID="{BF53E760-9528-4ED5-8FA1-30A3A1667398}" presName="spaceBetweenRectangles" presStyleCnt="0"/>
      <dgm:spPr/>
    </dgm:pt>
    <dgm:pt modelId="{BE0FD574-479F-4390-BCA8-9CACBAB7E6AB}" type="pres">
      <dgm:prSet presAssocID="{E2A4325C-1655-41A6-980E-33DADCB33BBB}" presName="parentLin" presStyleCnt="0"/>
      <dgm:spPr/>
    </dgm:pt>
    <dgm:pt modelId="{5D571C04-82B6-498D-94DC-AA8629BFFF9E}" type="pres">
      <dgm:prSet presAssocID="{E2A4325C-1655-41A6-980E-33DADCB33BBB}" presName="parentLeftMargin" presStyleLbl="node1" presStyleIdx="0" presStyleCnt="4"/>
      <dgm:spPr/>
    </dgm:pt>
    <dgm:pt modelId="{50A4133D-B824-459F-8DD4-B00097448710}" type="pres">
      <dgm:prSet presAssocID="{E2A4325C-1655-41A6-980E-33DADCB33B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CE7E1A-2ACE-448D-A09E-E18FB7BF5B3C}" type="pres">
      <dgm:prSet presAssocID="{E2A4325C-1655-41A6-980E-33DADCB33BBB}" presName="negativeSpace" presStyleCnt="0"/>
      <dgm:spPr/>
    </dgm:pt>
    <dgm:pt modelId="{4FA8FFC7-9A7F-4A48-B6AD-8BC65CEBAB80}" type="pres">
      <dgm:prSet presAssocID="{E2A4325C-1655-41A6-980E-33DADCB33BBB}" presName="childText" presStyleLbl="conFgAcc1" presStyleIdx="1" presStyleCnt="4">
        <dgm:presLayoutVars>
          <dgm:bulletEnabled val="1"/>
        </dgm:presLayoutVars>
      </dgm:prSet>
      <dgm:spPr/>
    </dgm:pt>
    <dgm:pt modelId="{AF71B78C-956C-489A-B29E-7CA5A2B932E8}" type="pres">
      <dgm:prSet presAssocID="{12964DA4-B8D0-436B-9F6C-A52D1A13416B}" presName="spaceBetweenRectangles" presStyleCnt="0"/>
      <dgm:spPr/>
    </dgm:pt>
    <dgm:pt modelId="{33B0BD45-F1DA-412D-94CA-0437CEC02386}" type="pres">
      <dgm:prSet presAssocID="{2292750C-7D3C-4A87-BA7F-0115F0F9F5D0}" presName="parentLin" presStyleCnt="0"/>
      <dgm:spPr/>
    </dgm:pt>
    <dgm:pt modelId="{5899A170-0EAC-4E1F-815E-C7D2DF7505B4}" type="pres">
      <dgm:prSet presAssocID="{2292750C-7D3C-4A87-BA7F-0115F0F9F5D0}" presName="parentLeftMargin" presStyleLbl="node1" presStyleIdx="1" presStyleCnt="4"/>
      <dgm:spPr/>
    </dgm:pt>
    <dgm:pt modelId="{E2495579-D688-45DB-965D-A4C1F24610CF}" type="pres">
      <dgm:prSet presAssocID="{2292750C-7D3C-4A87-BA7F-0115F0F9F5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FCEDC3-7EBD-4F63-AA98-4768FFAF3929}" type="pres">
      <dgm:prSet presAssocID="{2292750C-7D3C-4A87-BA7F-0115F0F9F5D0}" presName="negativeSpace" presStyleCnt="0"/>
      <dgm:spPr/>
    </dgm:pt>
    <dgm:pt modelId="{FE696BE7-19AC-4826-B56A-3C9AF3A0506F}" type="pres">
      <dgm:prSet presAssocID="{2292750C-7D3C-4A87-BA7F-0115F0F9F5D0}" presName="childText" presStyleLbl="conFgAcc1" presStyleIdx="2" presStyleCnt="4">
        <dgm:presLayoutVars>
          <dgm:bulletEnabled val="1"/>
        </dgm:presLayoutVars>
      </dgm:prSet>
      <dgm:spPr/>
    </dgm:pt>
    <dgm:pt modelId="{E0FC1BB0-F4C9-486D-8A33-3ADFAFB0339B}" type="pres">
      <dgm:prSet presAssocID="{746B994E-3C24-4032-A47A-A2795E683C04}" presName="spaceBetweenRectangles" presStyleCnt="0"/>
      <dgm:spPr/>
    </dgm:pt>
    <dgm:pt modelId="{9B902A9E-80B6-4486-9632-CB7EA8229BA5}" type="pres">
      <dgm:prSet presAssocID="{FD79E690-EEA1-4EDA-A920-5A9706366360}" presName="parentLin" presStyleCnt="0"/>
      <dgm:spPr/>
    </dgm:pt>
    <dgm:pt modelId="{A756A40A-5AB2-46AC-9EFA-AD82FCA1DC61}" type="pres">
      <dgm:prSet presAssocID="{FD79E690-EEA1-4EDA-A920-5A9706366360}" presName="parentLeftMargin" presStyleLbl="node1" presStyleIdx="2" presStyleCnt="4"/>
      <dgm:spPr/>
    </dgm:pt>
    <dgm:pt modelId="{2B79F6BD-8F9D-4848-A051-989CEE30547B}" type="pres">
      <dgm:prSet presAssocID="{FD79E690-EEA1-4EDA-A920-5A970636636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AA15567-B111-45C9-98E1-5160A290E95B}" type="pres">
      <dgm:prSet presAssocID="{FD79E690-EEA1-4EDA-A920-5A9706366360}" presName="negativeSpace" presStyleCnt="0"/>
      <dgm:spPr/>
    </dgm:pt>
    <dgm:pt modelId="{B9944CC6-31A1-4D47-B3FD-641275FC449C}" type="pres">
      <dgm:prSet presAssocID="{FD79E690-EEA1-4EDA-A920-5A97063663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17C8302-311B-44A3-A9BC-BD36924409A7}" srcId="{2292750C-7D3C-4A87-BA7F-0115F0F9F5D0}" destId="{B53E1F18-639D-4243-B00F-2A81F9EF9691}" srcOrd="1" destOrd="0" parTransId="{31E4A1F0-5CC4-4AAB-AFE2-762D94E4C95D}" sibTransId="{FA327EE0-3CD8-4521-8561-DA6425CEE98F}"/>
    <dgm:cxn modelId="{6CD2210A-AEEC-4224-8B44-4E1AB13CB9BC}" type="presOf" srcId="{A4083E60-7B2E-462B-8F20-2F91DCA48B9C}" destId="{4FA8FFC7-9A7F-4A48-B6AD-8BC65CEBAB80}" srcOrd="0" destOrd="1" presId="urn:microsoft.com/office/officeart/2005/8/layout/list1"/>
    <dgm:cxn modelId="{C20C5514-7963-4C62-AE2E-AC7744C79BC9}" srcId="{2292750C-7D3C-4A87-BA7F-0115F0F9F5D0}" destId="{ACA441D6-564D-47E6-8281-142C11B612E1}" srcOrd="4" destOrd="0" parTransId="{B678D88F-051B-4253-AA75-9CEFD0207459}" sibTransId="{DA8BDD31-115F-4A47-A4B7-1D02834FCF12}"/>
    <dgm:cxn modelId="{632F261F-1CF2-4C19-AE79-AE500BEE9630}" type="presOf" srcId="{F8D1B02E-1369-4701-A65C-6779CAC1A81D}" destId="{4FA8FFC7-9A7F-4A48-B6AD-8BC65CEBAB80}" srcOrd="0" destOrd="2" presId="urn:microsoft.com/office/officeart/2005/8/layout/list1"/>
    <dgm:cxn modelId="{6434F725-2FB8-4703-ACD6-B5B3C27EF64E}" srcId="{B0C48211-ABE8-484A-AFC3-40B5A6330EBA}" destId="{2292750C-7D3C-4A87-BA7F-0115F0F9F5D0}" srcOrd="2" destOrd="0" parTransId="{0DF9C580-FF90-40DD-A094-CF64FA92BB65}" sibTransId="{746B994E-3C24-4032-A47A-A2795E683C04}"/>
    <dgm:cxn modelId="{B7916E26-C48C-4C27-B0CF-0C1EAA2EBC84}" srcId="{B0C48211-ABE8-484A-AFC3-40B5A6330EBA}" destId="{FD79E690-EEA1-4EDA-A920-5A9706366360}" srcOrd="3" destOrd="0" parTransId="{F2342B70-843D-45D3-BAC1-C78F869C6C61}" sibTransId="{474528F0-DE66-458E-ADB3-A17BF106459B}"/>
    <dgm:cxn modelId="{BE622A28-98DB-4F97-806C-7672AAFC871E}" srcId="{A8ED4B54-609C-4A20-8E0E-1A8BEF69C4A6}" destId="{B94EFB48-F6E0-40DE-BAB5-7809F264D5F3}" srcOrd="1" destOrd="0" parTransId="{E2FC6722-40BF-4235-9933-1A1BAE5DC230}" sibTransId="{29F9E7BC-B2BA-4AB5-88BD-701CE5C507D9}"/>
    <dgm:cxn modelId="{D6AB292A-6BA4-4562-91BF-D0CDF31E18D7}" srcId="{A8ED4B54-609C-4A20-8E0E-1A8BEF69C4A6}" destId="{4046E943-DC14-49C2-9041-D7EDC97D00E6}" srcOrd="2" destOrd="0" parTransId="{ABF50110-1404-4474-B5D4-1C471447C874}" sibTransId="{5CC9EF7A-1E48-4F9F-9FC6-F782CD6F4474}"/>
    <dgm:cxn modelId="{5CAD2A2C-1E68-420E-A3BE-065B290B5C21}" srcId="{2292750C-7D3C-4A87-BA7F-0115F0F9F5D0}" destId="{6B12AC0B-BF7E-4922-A9F8-FA0F6689C4AE}" srcOrd="0" destOrd="0" parTransId="{05A96DC8-6C83-4ED5-8E8E-5AF59039D3A3}" sibTransId="{03240E50-A5B6-404B-A8C4-21CA228B1BE2}"/>
    <dgm:cxn modelId="{C212EA30-BC4B-46FE-B3C2-D53F71A32527}" type="presOf" srcId="{A484E6BB-7C95-4CAB-BE79-8165DC4AC594}" destId="{B9944CC6-31A1-4D47-B3FD-641275FC449C}" srcOrd="0" destOrd="0" presId="urn:microsoft.com/office/officeart/2005/8/layout/list1"/>
    <dgm:cxn modelId="{BA6C7B32-80D0-4765-AFF5-43455D91B1F4}" srcId="{E2A4325C-1655-41A6-980E-33DADCB33BBB}" destId="{A70EE8AB-0612-4A56-9C6D-3D958D8B1E4A}" srcOrd="0" destOrd="0" parTransId="{66E9BA9A-21D2-4756-BFF1-E6612822C131}" sibTransId="{214088DF-D90C-4B85-B608-68AF380D7DC1}"/>
    <dgm:cxn modelId="{15DEB836-1462-40CD-BD70-8EBA42B47042}" type="presOf" srcId="{E5387114-B9AD-418D-9202-D6C6A36B3067}" destId="{A4151427-03AB-4B31-AD3A-F4F91364AD93}" srcOrd="0" destOrd="0" presId="urn:microsoft.com/office/officeart/2005/8/layout/list1"/>
    <dgm:cxn modelId="{93DB1838-7B04-42C6-B9DA-90450B1F4E25}" srcId="{A8ED4B54-609C-4A20-8E0E-1A8BEF69C4A6}" destId="{E5387114-B9AD-418D-9202-D6C6A36B3067}" srcOrd="0" destOrd="0" parTransId="{1B0DDA86-7847-445D-9E6F-7F4D979A39A5}" sibTransId="{F3B82080-3A24-4058-B57C-8506401AD602}"/>
    <dgm:cxn modelId="{D2A6013A-B73A-46C1-80F2-0090182B3A69}" type="presOf" srcId="{2292750C-7D3C-4A87-BA7F-0115F0F9F5D0}" destId="{E2495579-D688-45DB-965D-A4C1F24610CF}" srcOrd="1" destOrd="0" presId="urn:microsoft.com/office/officeart/2005/8/layout/list1"/>
    <dgm:cxn modelId="{9ADA145E-0166-4FBD-B253-6F0F869EBFD0}" srcId="{2292750C-7D3C-4A87-BA7F-0115F0F9F5D0}" destId="{7E6485DD-F93A-4DF4-8A7E-075CDADBD73A}" srcOrd="2" destOrd="0" parTransId="{2268B053-764D-46BF-A13F-BEA56C811736}" sibTransId="{1CFA6CBE-53CB-40FE-99FA-64E96E820455}"/>
    <dgm:cxn modelId="{EEB45069-2AEC-470C-B3F1-E1E60A3E1904}" type="presOf" srcId="{4046E943-DC14-49C2-9041-D7EDC97D00E6}" destId="{A4151427-03AB-4B31-AD3A-F4F91364AD93}" srcOrd="0" destOrd="2" presId="urn:microsoft.com/office/officeart/2005/8/layout/list1"/>
    <dgm:cxn modelId="{C448C649-C5F5-4823-A484-6E826311196A}" type="presOf" srcId="{A8ED4B54-609C-4A20-8E0E-1A8BEF69C4A6}" destId="{AE0E8CE1-A6B8-4E4C-950E-133C7B4AE0D9}" srcOrd="0" destOrd="0" presId="urn:microsoft.com/office/officeart/2005/8/layout/list1"/>
    <dgm:cxn modelId="{EE13EC49-EF87-490B-BD85-5586F5439096}" srcId="{E2A4325C-1655-41A6-980E-33DADCB33BBB}" destId="{F8D1B02E-1369-4701-A65C-6779CAC1A81D}" srcOrd="2" destOrd="0" parTransId="{5DE8CF81-D237-427A-8BE4-F15B9D158076}" sibTransId="{EB123184-C68A-4072-8048-FF69EA504FF2}"/>
    <dgm:cxn modelId="{BCD7544E-6A64-4404-884A-5496764F93C4}" type="presOf" srcId="{B53E1F18-639D-4243-B00F-2A81F9EF9691}" destId="{FE696BE7-19AC-4826-B56A-3C9AF3A0506F}" srcOrd="0" destOrd="1" presId="urn:microsoft.com/office/officeart/2005/8/layout/list1"/>
    <dgm:cxn modelId="{CFD50C7C-FFD5-44B6-A64E-41AD70BFB00A}" type="presOf" srcId="{E2A4325C-1655-41A6-980E-33DADCB33BBB}" destId="{50A4133D-B824-459F-8DD4-B00097448710}" srcOrd="1" destOrd="0" presId="urn:microsoft.com/office/officeart/2005/8/layout/list1"/>
    <dgm:cxn modelId="{1E409782-0016-46D5-BAA2-5913B944A126}" srcId="{2292750C-7D3C-4A87-BA7F-0115F0F9F5D0}" destId="{8A3DA040-63C8-4FA9-A0E5-14F86C93A869}" srcOrd="3" destOrd="0" parTransId="{8F2C44E9-A775-40D6-9796-3EE8469EE7F8}" sibTransId="{0B21A603-F966-49DA-84BD-BB438EE18291}"/>
    <dgm:cxn modelId="{04F0F08E-93E0-457D-8861-5B955C0D133F}" srcId="{B0C48211-ABE8-484A-AFC3-40B5A6330EBA}" destId="{A8ED4B54-609C-4A20-8E0E-1A8BEF69C4A6}" srcOrd="0" destOrd="0" parTransId="{45CD8628-AC14-4CF8-A456-1A3D7437B063}" sibTransId="{BF53E760-9528-4ED5-8FA1-30A3A1667398}"/>
    <dgm:cxn modelId="{574E9194-8A38-4E61-B61D-BAC1E81FD61F}" type="presOf" srcId="{A8ED4B54-609C-4A20-8E0E-1A8BEF69C4A6}" destId="{7B4E9372-BA75-49EF-B36C-B1091D555A30}" srcOrd="1" destOrd="0" presId="urn:microsoft.com/office/officeart/2005/8/layout/list1"/>
    <dgm:cxn modelId="{BE05F296-B9FF-4500-8D08-EC81E5C29CA8}" srcId="{B0C48211-ABE8-484A-AFC3-40B5A6330EBA}" destId="{E2A4325C-1655-41A6-980E-33DADCB33BBB}" srcOrd="1" destOrd="0" parTransId="{8E6B66A1-2FB5-434B-ABA0-315582FE046F}" sibTransId="{12964DA4-B8D0-436B-9F6C-A52D1A13416B}"/>
    <dgm:cxn modelId="{A12FC097-F45F-4BAD-B868-14498D305DE0}" type="presOf" srcId="{616FE251-1F6C-4E55-A450-7C89B2C770C6}" destId="{A4151427-03AB-4B31-AD3A-F4F91364AD93}" srcOrd="0" destOrd="3" presId="urn:microsoft.com/office/officeart/2005/8/layout/list1"/>
    <dgm:cxn modelId="{E1A06A9C-E7E0-43BF-A153-B41DFF3032FA}" srcId="{A8ED4B54-609C-4A20-8E0E-1A8BEF69C4A6}" destId="{616FE251-1F6C-4E55-A450-7C89B2C770C6}" srcOrd="3" destOrd="0" parTransId="{14AD25AA-DD25-48FB-AFBD-1D5C6C426D3E}" sibTransId="{86186FCE-AFC4-4823-8845-97C620AFA021}"/>
    <dgm:cxn modelId="{2196839C-5D5F-4A9B-8ACD-BFD7FA62051E}" type="presOf" srcId="{B94EFB48-F6E0-40DE-BAB5-7809F264D5F3}" destId="{A4151427-03AB-4B31-AD3A-F4F91364AD93}" srcOrd="0" destOrd="1" presId="urn:microsoft.com/office/officeart/2005/8/layout/list1"/>
    <dgm:cxn modelId="{D699139E-781B-4892-B648-89686FE79206}" type="presOf" srcId="{C598ED5D-B0D4-46C9-88F2-C2B91CE9E15B}" destId="{FE696BE7-19AC-4826-B56A-3C9AF3A0506F}" srcOrd="0" destOrd="5" presId="urn:microsoft.com/office/officeart/2005/8/layout/list1"/>
    <dgm:cxn modelId="{3C1CE8B1-73F5-4570-93F4-B1BC4B0C599F}" type="presOf" srcId="{6B12AC0B-BF7E-4922-A9F8-FA0F6689C4AE}" destId="{FE696BE7-19AC-4826-B56A-3C9AF3A0506F}" srcOrd="0" destOrd="0" presId="urn:microsoft.com/office/officeart/2005/8/layout/list1"/>
    <dgm:cxn modelId="{71EEF2BA-D678-4953-A154-91E3CC4DF959}" type="presOf" srcId="{E2A4325C-1655-41A6-980E-33DADCB33BBB}" destId="{5D571C04-82B6-498D-94DC-AA8629BFFF9E}" srcOrd="0" destOrd="0" presId="urn:microsoft.com/office/officeart/2005/8/layout/list1"/>
    <dgm:cxn modelId="{C2D2ABBF-BF47-4F85-B774-EEFD82614A19}" type="presOf" srcId="{FD79E690-EEA1-4EDA-A920-5A9706366360}" destId="{A756A40A-5AB2-46AC-9EFA-AD82FCA1DC61}" srcOrd="0" destOrd="0" presId="urn:microsoft.com/office/officeart/2005/8/layout/list1"/>
    <dgm:cxn modelId="{ECF1C3C4-E63E-48EE-974C-24A95FC9064D}" type="presOf" srcId="{7E6485DD-F93A-4DF4-8A7E-075CDADBD73A}" destId="{FE696BE7-19AC-4826-B56A-3C9AF3A0506F}" srcOrd="0" destOrd="2" presId="urn:microsoft.com/office/officeart/2005/8/layout/list1"/>
    <dgm:cxn modelId="{1AA756C8-E086-4852-8308-FFC9EB7EF296}" type="presOf" srcId="{8A3DA040-63C8-4FA9-A0E5-14F86C93A869}" destId="{FE696BE7-19AC-4826-B56A-3C9AF3A0506F}" srcOrd="0" destOrd="3" presId="urn:microsoft.com/office/officeart/2005/8/layout/list1"/>
    <dgm:cxn modelId="{6EBEADC8-9E70-46DF-9E82-2B93AFA2259A}" type="presOf" srcId="{B0C48211-ABE8-484A-AFC3-40B5A6330EBA}" destId="{D3FFB00F-0AE1-4A44-BAA9-517DE7399A7C}" srcOrd="0" destOrd="0" presId="urn:microsoft.com/office/officeart/2005/8/layout/list1"/>
    <dgm:cxn modelId="{8B6FCADD-FD4D-40BB-9761-6A67EDB5EE55}" type="presOf" srcId="{A70EE8AB-0612-4A56-9C6D-3D958D8B1E4A}" destId="{4FA8FFC7-9A7F-4A48-B6AD-8BC65CEBAB80}" srcOrd="0" destOrd="0" presId="urn:microsoft.com/office/officeart/2005/8/layout/list1"/>
    <dgm:cxn modelId="{46BE5AE1-9A57-4623-BC9C-41E183A27C79}" type="presOf" srcId="{ACA441D6-564D-47E6-8281-142C11B612E1}" destId="{FE696BE7-19AC-4826-B56A-3C9AF3A0506F}" srcOrd="0" destOrd="4" presId="urn:microsoft.com/office/officeart/2005/8/layout/list1"/>
    <dgm:cxn modelId="{8C21F1EC-4748-4F8B-84AB-782914952FBA}" srcId="{2292750C-7D3C-4A87-BA7F-0115F0F9F5D0}" destId="{C598ED5D-B0D4-46C9-88F2-C2B91CE9E15B}" srcOrd="5" destOrd="0" parTransId="{30DC2535-9559-4892-8B55-96D93FBF509E}" sibTransId="{F18E6715-5643-443F-9CD1-ADBB4CE07705}"/>
    <dgm:cxn modelId="{AFF26FED-13C2-4115-84E2-507B715D137E}" srcId="{FD79E690-EEA1-4EDA-A920-5A9706366360}" destId="{A484E6BB-7C95-4CAB-BE79-8165DC4AC594}" srcOrd="0" destOrd="0" parTransId="{DFEE1B85-02C2-48CE-A305-FCC920DFAAE5}" sibTransId="{47F70E42-54BC-4CB8-9EBC-68096B393618}"/>
    <dgm:cxn modelId="{EDD4FBF3-E19E-4B30-95B6-262AB6B6FCAE}" type="presOf" srcId="{FD79E690-EEA1-4EDA-A920-5A9706366360}" destId="{2B79F6BD-8F9D-4848-A051-989CEE30547B}" srcOrd="1" destOrd="0" presId="urn:microsoft.com/office/officeart/2005/8/layout/list1"/>
    <dgm:cxn modelId="{09F8DCF7-C1E0-4976-A7FC-D0C22CA6250E}" srcId="{E2A4325C-1655-41A6-980E-33DADCB33BBB}" destId="{A4083E60-7B2E-462B-8F20-2F91DCA48B9C}" srcOrd="1" destOrd="0" parTransId="{26BCB75A-D72D-4630-8800-7219023F292C}" sibTransId="{F0601C4D-5179-4EC0-9D6E-73C55A911220}"/>
    <dgm:cxn modelId="{B155C6FB-E60A-4EA8-B331-B09275698E56}" type="presOf" srcId="{2292750C-7D3C-4A87-BA7F-0115F0F9F5D0}" destId="{5899A170-0EAC-4E1F-815E-C7D2DF7505B4}" srcOrd="0" destOrd="0" presId="urn:microsoft.com/office/officeart/2005/8/layout/list1"/>
    <dgm:cxn modelId="{855F089F-F82B-4B27-AE02-9F26E5D8C486}" type="presParOf" srcId="{D3FFB00F-0AE1-4A44-BAA9-517DE7399A7C}" destId="{9EA67343-D291-430E-86ED-CF8557043D95}" srcOrd="0" destOrd="0" presId="urn:microsoft.com/office/officeart/2005/8/layout/list1"/>
    <dgm:cxn modelId="{0D37C5E4-64C0-445D-9F1F-18AE80A6D27C}" type="presParOf" srcId="{9EA67343-D291-430E-86ED-CF8557043D95}" destId="{AE0E8CE1-A6B8-4E4C-950E-133C7B4AE0D9}" srcOrd="0" destOrd="0" presId="urn:microsoft.com/office/officeart/2005/8/layout/list1"/>
    <dgm:cxn modelId="{46F4D38F-C059-4DFE-AF78-3BFD9B313958}" type="presParOf" srcId="{9EA67343-D291-430E-86ED-CF8557043D95}" destId="{7B4E9372-BA75-49EF-B36C-B1091D555A30}" srcOrd="1" destOrd="0" presId="urn:microsoft.com/office/officeart/2005/8/layout/list1"/>
    <dgm:cxn modelId="{9EF71F8A-228C-4E88-A8F2-5EF93102AB2E}" type="presParOf" srcId="{D3FFB00F-0AE1-4A44-BAA9-517DE7399A7C}" destId="{86A2896E-83B4-49D3-9000-CF86C751B01D}" srcOrd="1" destOrd="0" presId="urn:microsoft.com/office/officeart/2005/8/layout/list1"/>
    <dgm:cxn modelId="{C2B9021B-026A-48A9-A5FB-E1403E62B4BE}" type="presParOf" srcId="{D3FFB00F-0AE1-4A44-BAA9-517DE7399A7C}" destId="{A4151427-03AB-4B31-AD3A-F4F91364AD93}" srcOrd="2" destOrd="0" presId="urn:microsoft.com/office/officeart/2005/8/layout/list1"/>
    <dgm:cxn modelId="{9AD4C95F-B2A6-4281-B9F9-2FF6ED6EB415}" type="presParOf" srcId="{D3FFB00F-0AE1-4A44-BAA9-517DE7399A7C}" destId="{0CB0B291-5CB9-4764-8C85-63D98CD506C2}" srcOrd="3" destOrd="0" presId="urn:microsoft.com/office/officeart/2005/8/layout/list1"/>
    <dgm:cxn modelId="{BD76887B-9411-4CAC-A97D-194E08BE1596}" type="presParOf" srcId="{D3FFB00F-0AE1-4A44-BAA9-517DE7399A7C}" destId="{BE0FD574-479F-4390-BCA8-9CACBAB7E6AB}" srcOrd="4" destOrd="0" presId="urn:microsoft.com/office/officeart/2005/8/layout/list1"/>
    <dgm:cxn modelId="{4EF93976-363A-43E0-95B9-31058B641B5C}" type="presParOf" srcId="{BE0FD574-479F-4390-BCA8-9CACBAB7E6AB}" destId="{5D571C04-82B6-498D-94DC-AA8629BFFF9E}" srcOrd="0" destOrd="0" presId="urn:microsoft.com/office/officeart/2005/8/layout/list1"/>
    <dgm:cxn modelId="{559192F1-705E-4B6F-9C09-07059CF13F5B}" type="presParOf" srcId="{BE0FD574-479F-4390-BCA8-9CACBAB7E6AB}" destId="{50A4133D-B824-459F-8DD4-B00097448710}" srcOrd="1" destOrd="0" presId="urn:microsoft.com/office/officeart/2005/8/layout/list1"/>
    <dgm:cxn modelId="{83D34ABC-24B4-47B3-BFDA-EAB188811BA4}" type="presParOf" srcId="{D3FFB00F-0AE1-4A44-BAA9-517DE7399A7C}" destId="{43CE7E1A-2ACE-448D-A09E-E18FB7BF5B3C}" srcOrd="5" destOrd="0" presId="urn:microsoft.com/office/officeart/2005/8/layout/list1"/>
    <dgm:cxn modelId="{B0FB2017-7399-4D5E-84F3-E1FC4BB933DB}" type="presParOf" srcId="{D3FFB00F-0AE1-4A44-BAA9-517DE7399A7C}" destId="{4FA8FFC7-9A7F-4A48-B6AD-8BC65CEBAB80}" srcOrd="6" destOrd="0" presId="urn:microsoft.com/office/officeart/2005/8/layout/list1"/>
    <dgm:cxn modelId="{D2D70813-6A76-48A6-8495-9E5E123BD4A8}" type="presParOf" srcId="{D3FFB00F-0AE1-4A44-BAA9-517DE7399A7C}" destId="{AF71B78C-956C-489A-B29E-7CA5A2B932E8}" srcOrd="7" destOrd="0" presId="urn:microsoft.com/office/officeart/2005/8/layout/list1"/>
    <dgm:cxn modelId="{3811F1F8-C6CF-4655-A403-EACF498EAEE9}" type="presParOf" srcId="{D3FFB00F-0AE1-4A44-BAA9-517DE7399A7C}" destId="{33B0BD45-F1DA-412D-94CA-0437CEC02386}" srcOrd="8" destOrd="0" presId="urn:microsoft.com/office/officeart/2005/8/layout/list1"/>
    <dgm:cxn modelId="{0A01BA85-6B34-4264-9DC7-E7D5EF0CC3A2}" type="presParOf" srcId="{33B0BD45-F1DA-412D-94CA-0437CEC02386}" destId="{5899A170-0EAC-4E1F-815E-C7D2DF7505B4}" srcOrd="0" destOrd="0" presId="urn:microsoft.com/office/officeart/2005/8/layout/list1"/>
    <dgm:cxn modelId="{372C2C04-25EC-4D5A-99A6-FA4B94B9B483}" type="presParOf" srcId="{33B0BD45-F1DA-412D-94CA-0437CEC02386}" destId="{E2495579-D688-45DB-965D-A4C1F24610CF}" srcOrd="1" destOrd="0" presId="urn:microsoft.com/office/officeart/2005/8/layout/list1"/>
    <dgm:cxn modelId="{AB627AA4-D3CB-42CC-9BA5-3DE0CEBB398D}" type="presParOf" srcId="{D3FFB00F-0AE1-4A44-BAA9-517DE7399A7C}" destId="{14FCEDC3-7EBD-4F63-AA98-4768FFAF3929}" srcOrd="9" destOrd="0" presId="urn:microsoft.com/office/officeart/2005/8/layout/list1"/>
    <dgm:cxn modelId="{43895BB3-74DF-478B-A2D7-4CACD55D0DA7}" type="presParOf" srcId="{D3FFB00F-0AE1-4A44-BAA9-517DE7399A7C}" destId="{FE696BE7-19AC-4826-B56A-3C9AF3A0506F}" srcOrd="10" destOrd="0" presId="urn:microsoft.com/office/officeart/2005/8/layout/list1"/>
    <dgm:cxn modelId="{C2E78B58-8F6D-4925-AE04-872CF7FCB653}" type="presParOf" srcId="{D3FFB00F-0AE1-4A44-BAA9-517DE7399A7C}" destId="{E0FC1BB0-F4C9-486D-8A33-3ADFAFB0339B}" srcOrd="11" destOrd="0" presId="urn:microsoft.com/office/officeart/2005/8/layout/list1"/>
    <dgm:cxn modelId="{697B1300-F94C-4377-BCEE-A3421426D0C3}" type="presParOf" srcId="{D3FFB00F-0AE1-4A44-BAA9-517DE7399A7C}" destId="{9B902A9E-80B6-4486-9632-CB7EA8229BA5}" srcOrd="12" destOrd="0" presId="urn:microsoft.com/office/officeart/2005/8/layout/list1"/>
    <dgm:cxn modelId="{54E4BEF4-9921-4A8C-A6C3-80F3A994039B}" type="presParOf" srcId="{9B902A9E-80B6-4486-9632-CB7EA8229BA5}" destId="{A756A40A-5AB2-46AC-9EFA-AD82FCA1DC61}" srcOrd="0" destOrd="0" presId="urn:microsoft.com/office/officeart/2005/8/layout/list1"/>
    <dgm:cxn modelId="{C36F60F0-B83D-4DAF-950B-0243142B3B9C}" type="presParOf" srcId="{9B902A9E-80B6-4486-9632-CB7EA8229BA5}" destId="{2B79F6BD-8F9D-4848-A051-989CEE30547B}" srcOrd="1" destOrd="0" presId="urn:microsoft.com/office/officeart/2005/8/layout/list1"/>
    <dgm:cxn modelId="{99C1F53C-A1C2-4108-8ADC-509DC87649B8}" type="presParOf" srcId="{D3FFB00F-0AE1-4A44-BAA9-517DE7399A7C}" destId="{2AA15567-B111-45C9-98E1-5160A290E95B}" srcOrd="13" destOrd="0" presId="urn:microsoft.com/office/officeart/2005/8/layout/list1"/>
    <dgm:cxn modelId="{D3E1F94D-9056-4002-807E-A7AE03215793}" type="presParOf" srcId="{D3FFB00F-0AE1-4A44-BAA9-517DE7399A7C}" destId="{B9944CC6-31A1-4D47-B3FD-641275FC44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24905-1F96-4DD7-B1B5-A41B0EB92CBF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098D0BE-3904-460F-A9D4-252790CB1677}">
      <dgm:prSet phldrT="[Text]"/>
      <dgm:spPr/>
      <dgm:t>
        <a:bodyPr/>
        <a:lstStyle/>
        <a:p>
          <a:r>
            <a:rPr lang="en-GB" baseline="0"/>
            <a:t>Appendix</a:t>
          </a:r>
        </a:p>
      </dgm:t>
    </dgm:pt>
    <dgm:pt modelId="{D354C8EA-645C-4B74-A546-ECA89D500803}" type="parTrans" cxnId="{1271ACEE-7089-4438-BF93-A42E9833F892}">
      <dgm:prSet/>
      <dgm:spPr/>
      <dgm:t>
        <a:bodyPr/>
        <a:lstStyle/>
        <a:p>
          <a:endParaRPr lang="en-GB" sz="2800"/>
        </a:p>
      </dgm:t>
    </dgm:pt>
    <dgm:pt modelId="{208A4843-E97B-4235-92C6-14050D54EFFE}" type="sibTrans" cxnId="{1271ACEE-7089-4438-BF93-A42E9833F892}">
      <dgm:prSet/>
      <dgm:spPr/>
      <dgm:t>
        <a:bodyPr/>
        <a:lstStyle/>
        <a:p>
          <a:endParaRPr lang="en-GB"/>
        </a:p>
      </dgm:t>
    </dgm:pt>
    <dgm:pt modelId="{110073D0-8052-4E26-9617-5BD67EF98AA7}">
      <dgm:prSet phldrT="[Text]"/>
      <dgm:spPr/>
      <dgm:t>
        <a:bodyPr/>
        <a:lstStyle/>
        <a:p>
          <a:r>
            <a:rPr lang="en-US"/>
            <a:t>NDC description (targets)</a:t>
          </a:r>
          <a:endParaRPr lang="en-GB"/>
        </a:p>
      </dgm:t>
    </dgm:pt>
    <dgm:pt modelId="{B3E38E90-9DC3-4DFF-9F63-CED5F8B2AC4B}" type="parTrans" cxnId="{5B3CF570-1B59-4072-93E1-F3EA45779029}">
      <dgm:prSet/>
      <dgm:spPr/>
      <dgm:t>
        <a:bodyPr/>
        <a:lstStyle/>
        <a:p>
          <a:endParaRPr lang="en-GB" sz="2800"/>
        </a:p>
      </dgm:t>
    </dgm:pt>
    <dgm:pt modelId="{6738C2C2-6BCF-4FD0-843C-45159AD6445D}" type="sibTrans" cxnId="{5B3CF570-1B59-4072-93E1-F3EA45779029}">
      <dgm:prSet/>
      <dgm:spPr/>
      <dgm:t>
        <a:bodyPr/>
        <a:lstStyle/>
        <a:p>
          <a:endParaRPr lang="en-GB"/>
        </a:p>
      </dgm:t>
    </dgm:pt>
    <dgm:pt modelId="{D6F8F5AC-0540-49D0-B22E-54F18E863AD8}">
      <dgm:prSet phldrT="[Text]"/>
      <dgm:spPr/>
      <dgm:t>
        <a:bodyPr/>
        <a:lstStyle/>
        <a:p>
          <a:r>
            <a:rPr lang="en-GB"/>
            <a:t>Table 1</a:t>
          </a:r>
        </a:p>
      </dgm:t>
    </dgm:pt>
    <dgm:pt modelId="{8179F652-9BFD-41DD-A020-645E2CCF0DFA}" type="parTrans" cxnId="{B0D29987-549D-47AC-A96A-F2F71F1B87AC}">
      <dgm:prSet/>
      <dgm:spPr/>
      <dgm:t>
        <a:bodyPr/>
        <a:lstStyle/>
        <a:p>
          <a:endParaRPr lang="en-GB" sz="2800"/>
        </a:p>
      </dgm:t>
    </dgm:pt>
    <dgm:pt modelId="{AC7405FD-E3F2-4CFE-85FF-17B744591063}" type="sibTrans" cxnId="{B0D29987-549D-47AC-A96A-F2F71F1B87AC}">
      <dgm:prSet/>
      <dgm:spPr/>
      <dgm:t>
        <a:bodyPr/>
        <a:lstStyle/>
        <a:p>
          <a:endParaRPr lang="en-GB"/>
        </a:p>
      </dgm:t>
    </dgm:pt>
    <dgm:pt modelId="{B542F9D0-9AB9-4FC9-9D95-ACC982930C57}">
      <dgm:prSet phldrT="[Text]"/>
      <dgm:spPr/>
      <dgm:t>
        <a:bodyPr/>
        <a:lstStyle/>
        <a:p>
          <a:r>
            <a:rPr lang="en-US"/>
            <a:t>Structured summary:</a:t>
          </a:r>
        </a:p>
        <a:p>
          <a:r>
            <a:rPr lang="en-US" b="1"/>
            <a:t>Indicators</a:t>
          </a:r>
          <a:endParaRPr lang="en-GB"/>
        </a:p>
      </dgm:t>
    </dgm:pt>
    <dgm:pt modelId="{86D75661-A2B0-4019-A127-F4CD7C486EA7}" type="parTrans" cxnId="{01495741-25CE-4C74-AF64-697DC8E915E9}">
      <dgm:prSet/>
      <dgm:spPr/>
      <dgm:t>
        <a:bodyPr/>
        <a:lstStyle/>
        <a:p>
          <a:endParaRPr lang="en-GB" sz="2800"/>
        </a:p>
      </dgm:t>
    </dgm:pt>
    <dgm:pt modelId="{AD31BEB4-4DCB-40DD-913C-BF6A6A543902}" type="sibTrans" cxnId="{01495741-25CE-4C74-AF64-697DC8E915E9}">
      <dgm:prSet/>
      <dgm:spPr/>
      <dgm:t>
        <a:bodyPr/>
        <a:lstStyle/>
        <a:p>
          <a:endParaRPr lang="en-GB"/>
        </a:p>
      </dgm:t>
    </dgm:pt>
    <dgm:pt modelId="{A1756E0C-C54F-4F8B-9DBE-E4EB434F7100}">
      <dgm:prSet phldrT="[Text]"/>
      <dgm:spPr/>
      <dgm:t>
        <a:bodyPr/>
        <a:lstStyle/>
        <a:p>
          <a:r>
            <a:rPr lang="en-GB"/>
            <a:t>Table 2</a:t>
          </a:r>
        </a:p>
      </dgm:t>
    </dgm:pt>
    <dgm:pt modelId="{5E46F0E0-4999-4F3C-B8F8-907AACB1573B}" type="parTrans" cxnId="{4B847635-A6DD-4810-8992-B3D6AD350425}">
      <dgm:prSet/>
      <dgm:spPr/>
      <dgm:t>
        <a:bodyPr/>
        <a:lstStyle/>
        <a:p>
          <a:endParaRPr lang="en-GB" sz="2800"/>
        </a:p>
      </dgm:t>
    </dgm:pt>
    <dgm:pt modelId="{B322695C-D6F6-4F42-8355-8138898257CB}" type="sibTrans" cxnId="{4B847635-A6DD-4810-8992-B3D6AD350425}">
      <dgm:prSet/>
      <dgm:spPr/>
      <dgm:t>
        <a:bodyPr/>
        <a:lstStyle/>
        <a:p>
          <a:endParaRPr lang="en-GB"/>
        </a:p>
      </dgm:t>
    </dgm:pt>
    <dgm:pt modelId="{7B530899-A2E7-4237-8729-AC3D26B2DAD7}">
      <dgm:prSet phldrT="[Text]"/>
      <dgm:spPr/>
      <dgm:t>
        <a:bodyPr/>
        <a:lstStyle/>
        <a:p>
          <a:r>
            <a:rPr lang="en-US"/>
            <a:t>Structured summary:</a:t>
          </a:r>
        </a:p>
        <a:p>
          <a:r>
            <a:rPr lang="en-US" b="1"/>
            <a:t>Definitions</a:t>
          </a:r>
          <a:endParaRPr lang="en-GB"/>
        </a:p>
      </dgm:t>
    </dgm:pt>
    <dgm:pt modelId="{C014387E-50B5-4AE7-B7BB-28BD7C4AAFB6}" type="parTrans" cxnId="{B1CBC727-36D1-4289-8A6C-9C652E6A2AAA}">
      <dgm:prSet/>
      <dgm:spPr/>
      <dgm:t>
        <a:bodyPr/>
        <a:lstStyle/>
        <a:p>
          <a:endParaRPr lang="en-GB" sz="2800"/>
        </a:p>
      </dgm:t>
    </dgm:pt>
    <dgm:pt modelId="{4939EE56-95FD-4A6E-BA22-81732B27AA59}" type="sibTrans" cxnId="{B1CBC727-36D1-4289-8A6C-9C652E6A2AAA}">
      <dgm:prSet/>
      <dgm:spPr/>
      <dgm:t>
        <a:bodyPr/>
        <a:lstStyle/>
        <a:p>
          <a:endParaRPr lang="en-GB"/>
        </a:p>
      </dgm:t>
    </dgm:pt>
    <dgm:pt modelId="{5306AADE-2168-48D8-95DD-FBA2CDD2676F}">
      <dgm:prSet phldrT="[Text]"/>
      <dgm:spPr/>
      <dgm:t>
        <a:bodyPr/>
        <a:lstStyle/>
        <a:p>
          <a:r>
            <a:rPr lang="en-GB"/>
            <a:t>Table 3</a:t>
          </a:r>
        </a:p>
      </dgm:t>
    </dgm:pt>
    <dgm:pt modelId="{0D1E147E-E51C-4CC9-AD9C-2196286AD5AE}" type="parTrans" cxnId="{F80C9F2E-C4B5-47E1-ADF9-29DCEFBA4CD3}">
      <dgm:prSet/>
      <dgm:spPr/>
      <dgm:t>
        <a:bodyPr/>
        <a:lstStyle/>
        <a:p>
          <a:endParaRPr lang="en-GB" sz="2800"/>
        </a:p>
      </dgm:t>
    </dgm:pt>
    <dgm:pt modelId="{64D2A645-C230-41E5-85B3-58B972FCB439}" type="sibTrans" cxnId="{F80C9F2E-C4B5-47E1-ADF9-29DCEFBA4CD3}">
      <dgm:prSet/>
      <dgm:spPr/>
      <dgm:t>
        <a:bodyPr/>
        <a:lstStyle/>
        <a:p>
          <a:endParaRPr lang="en-GB"/>
        </a:p>
      </dgm:t>
    </dgm:pt>
    <dgm:pt modelId="{0F092C87-279E-4FC7-A0A8-F3C74DF3F753}">
      <dgm:prSet phldrT="[Text]"/>
      <dgm:spPr/>
      <dgm:t>
        <a:bodyPr/>
        <a:lstStyle/>
        <a:p>
          <a:r>
            <a:rPr lang="en-GB"/>
            <a:t>Table 4</a:t>
          </a:r>
        </a:p>
      </dgm:t>
    </dgm:pt>
    <dgm:pt modelId="{69AAE1EF-C53A-44C8-B725-2BA76A5837C2}" type="parTrans" cxnId="{CDC2689A-376D-46A2-B12D-C6A34A85E0CB}">
      <dgm:prSet/>
      <dgm:spPr/>
      <dgm:t>
        <a:bodyPr/>
        <a:lstStyle/>
        <a:p>
          <a:endParaRPr lang="en-GB" sz="2800"/>
        </a:p>
      </dgm:t>
    </dgm:pt>
    <dgm:pt modelId="{6B2A978D-D443-4037-A015-506E6F0C165B}" type="sibTrans" cxnId="{CDC2689A-376D-46A2-B12D-C6A34A85E0CB}">
      <dgm:prSet/>
      <dgm:spPr/>
      <dgm:t>
        <a:bodyPr/>
        <a:lstStyle/>
        <a:p>
          <a:endParaRPr lang="en-GB"/>
        </a:p>
      </dgm:t>
    </dgm:pt>
    <dgm:pt modelId="{47EB16E5-CDC9-4D49-88BC-7B74D7B07524}">
      <dgm:prSet phldrT="[Text]"/>
      <dgm:spPr/>
      <dgm:t>
        <a:bodyPr/>
        <a:lstStyle/>
        <a:p>
          <a:r>
            <a:rPr lang="en-GB"/>
            <a:t>Table 10</a:t>
          </a:r>
        </a:p>
      </dgm:t>
    </dgm:pt>
    <dgm:pt modelId="{CBAE6CA5-70AB-45EF-B7A4-90F73CD86708}" type="parTrans" cxnId="{F7276A65-AB96-4386-BE18-9077216992AC}">
      <dgm:prSet/>
      <dgm:spPr/>
      <dgm:t>
        <a:bodyPr/>
        <a:lstStyle/>
        <a:p>
          <a:endParaRPr lang="en-GB" sz="2800"/>
        </a:p>
      </dgm:t>
    </dgm:pt>
    <dgm:pt modelId="{8DF61C47-3A10-4E89-B770-2A234D5CC0D4}" type="sibTrans" cxnId="{F7276A65-AB96-4386-BE18-9077216992AC}">
      <dgm:prSet/>
      <dgm:spPr/>
      <dgm:t>
        <a:bodyPr/>
        <a:lstStyle/>
        <a:p>
          <a:endParaRPr lang="en-GB"/>
        </a:p>
      </dgm:t>
    </dgm:pt>
    <dgm:pt modelId="{4ED326CE-DE8C-41AF-862F-A31F7D7061DE}">
      <dgm:prSet/>
      <dgm:spPr/>
      <dgm:t>
        <a:bodyPr/>
        <a:lstStyle/>
        <a:p>
          <a:r>
            <a:rPr lang="en-US"/>
            <a:t>Structured summary:</a:t>
          </a:r>
        </a:p>
        <a:p>
          <a:r>
            <a:rPr lang="en-US" b="1"/>
            <a:t>Methodologies</a:t>
          </a:r>
          <a:endParaRPr lang="en-GB"/>
        </a:p>
      </dgm:t>
    </dgm:pt>
    <dgm:pt modelId="{F477E688-AEA5-4B8F-A42C-D58DDFC45178}" type="parTrans" cxnId="{B3024D83-8CCD-4361-BC22-D6DC804E97A9}">
      <dgm:prSet/>
      <dgm:spPr/>
      <dgm:t>
        <a:bodyPr/>
        <a:lstStyle/>
        <a:p>
          <a:endParaRPr lang="en-GB" sz="2800"/>
        </a:p>
      </dgm:t>
    </dgm:pt>
    <dgm:pt modelId="{4EF85134-472E-4197-B16C-E3584CA1B1D7}" type="sibTrans" cxnId="{B3024D83-8CCD-4361-BC22-D6DC804E97A9}">
      <dgm:prSet/>
      <dgm:spPr/>
      <dgm:t>
        <a:bodyPr/>
        <a:lstStyle/>
        <a:p>
          <a:endParaRPr lang="en-GB"/>
        </a:p>
      </dgm:t>
    </dgm:pt>
    <dgm:pt modelId="{ED3A86DF-9746-413C-8B4F-77D5A02C615F}">
      <dgm:prSet/>
      <dgm:spPr/>
      <dgm:t>
        <a:bodyPr/>
        <a:lstStyle/>
        <a:p>
          <a:r>
            <a:rPr lang="en-US"/>
            <a:t>Structured summary:</a:t>
          </a:r>
        </a:p>
        <a:p>
          <a:r>
            <a:rPr lang="en-US" b="1"/>
            <a:t>Tracking progress</a:t>
          </a:r>
          <a:endParaRPr lang="en-GB"/>
        </a:p>
      </dgm:t>
    </dgm:pt>
    <dgm:pt modelId="{C0D7D96E-B443-4DFA-8035-650DF3458641}" type="parTrans" cxnId="{C7D0EF81-F522-4D76-83E8-1103772D13BE}">
      <dgm:prSet/>
      <dgm:spPr/>
      <dgm:t>
        <a:bodyPr/>
        <a:lstStyle/>
        <a:p>
          <a:endParaRPr lang="en-GB" sz="2800"/>
        </a:p>
      </dgm:t>
    </dgm:pt>
    <dgm:pt modelId="{C9803B95-5E51-4F2C-B474-05FC4D054E10}" type="sibTrans" cxnId="{C7D0EF81-F522-4D76-83E8-1103772D13BE}">
      <dgm:prSet/>
      <dgm:spPr/>
      <dgm:t>
        <a:bodyPr/>
        <a:lstStyle/>
        <a:p>
          <a:endParaRPr lang="en-GB"/>
        </a:p>
      </dgm:t>
    </dgm:pt>
    <dgm:pt modelId="{5F2E9486-A293-45A8-947E-860A35A146B0}">
      <dgm:prSet/>
      <dgm:spPr/>
      <dgm:t>
        <a:bodyPr/>
        <a:lstStyle/>
        <a:p>
          <a:r>
            <a:rPr lang="en-US"/>
            <a:t>Projections:</a:t>
          </a:r>
        </a:p>
        <a:p>
          <a:r>
            <a:rPr lang="en-US" b="1"/>
            <a:t>Key projection indicators</a:t>
          </a:r>
          <a:endParaRPr lang="en-GB"/>
        </a:p>
      </dgm:t>
    </dgm:pt>
    <dgm:pt modelId="{1112654D-BF1A-4CBD-9EF5-EE8ACD06E164}" type="parTrans" cxnId="{2E2EFA03-DB05-4644-92AF-EC8E044C1091}">
      <dgm:prSet/>
      <dgm:spPr/>
      <dgm:t>
        <a:bodyPr/>
        <a:lstStyle/>
        <a:p>
          <a:endParaRPr lang="en-GB" sz="2800"/>
        </a:p>
      </dgm:t>
    </dgm:pt>
    <dgm:pt modelId="{1F8D8F34-40D4-491B-B4A3-DD80B9C757B5}" type="sibTrans" cxnId="{2E2EFA03-DB05-4644-92AF-EC8E044C1091}">
      <dgm:prSet/>
      <dgm:spPr/>
      <dgm:t>
        <a:bodyPr/>
        <a:lstStyle/>
        <a:p>
          <a:endParaRPr lang="en-GB"/>
        </a:p>
      </dgm:t>
    </dgm:pt>
    <dgm:pt modelId="{551E2AD9-0EA5-46EF-9662-F71E2DD727B3}" type="pres">
      <dgm:prSet presAssocID="{EE024905-1F96-4DD7-B1B5-A41B0EB92CBF}" presName="Name0" presStyleCnt="0">
        <dgm:presLayoutVars>
          <dgm:dir/>
          <dgm:animLvl val="lvl"/>
          <dgm:resizeHandles val="exact"/>
        </dgm:presLayoutVars>
      </dgm:prSet>
      <dgm:spPr/>
    </dgm:pt>
    <dgm:pt modelId="{F64969FD-4A10-4AA5-965D-786E62B44F5D}" type="pres">
      <dgm:prSet presAssocID="{8098D0BE-3904-460F-A9D4-252790CB1677}" presName="composite" presStyleCnt="0"/>
      <dgm:spPr/>
    </dgm:pt>
    <dgm:pt modelId="{0EE97F15-867C-4F58-9CF6-E9D72EA9C471}" type="pres">
      <dgm:prSet presAssocID="{8098D0BE-3904-460F-A9D4-252790CB1677}" presName="parTx" presStyleLbl="alignNode1" presStyleIdx="0" presStyleCnt="6">
        <dgm:presLayoutVars>
          <dgm:chMax val="0"/>
          <dgm:chPref val="0"/>
        </dgm:presLayoutVars>
      </dgm:prSet>
      <dgm:spPr/>
    </dgm:pt>
    <dgm:pt modelId="{CC1970A0-4B2D-4C46-A767-83A9B93C1F4C}" type="pres">
      <dgm:prSet presAssocID="{8098D0BE-3904-460F-A9D4-252790CB1677}" presName="desTx" presStyleLbl="alignAccFollowNode1" presStyleIdx="0" presStyleCnt="6">
        <dgm:presLayoutVars/>
      </dgm:prSet>
      <dgm:spPr/>
    </dgm:pt>
    <dgm:pt modelId="{331C967D-3E3B-4C2C-9131-FEC607F8A340}" type="pres">
      <dgm:prSet presAssocID="{208A4843-E97B-4235-92C6-14050D54EFFE}" presName="space" presStyleCnt="0"/>
      <dgm:spPr/>
    </dgm:pt>
    <dgm:pt modelId="{5E576583-737D-4678-9854-079AC495EF3D}" type="pres">
      <dgm:prSet presAssocID="{D6F8F5AC-0540-49D0-B22E-54F18E863AD8}" presName="composite" presStyleCnt="0"/>
      <dgm:spPr/>
    </dgm:pt>
    <dgm:pt modelId="{D345AE4B-34FC-4574-8F6B-A67A1927C7B4}" type="pres">
      <dgm:prSet presAssocID="{D6F8F5AC-0540-49D0-B22E-54F18E863AD8}" presName="parTx" presStyleLbl="alignNode1" presStyleIdx="1" presStyleCnt="6">
        <dgm:presLayoutVars>
          <dgm:chMax val="0"/>
          <dgm:chPref val="0"/>
        </dgm:presLayoutVars>
      </dgm:prSet>
      <dgm:spPr/>
    </dgm:pt>
    <dgm:pt modelId="{469A93C8-8821-4CC4-99D1-670DFBE0B2AD}" type="pres">
      <dgm:prSet presAssocID="{D6F8F5AC-0540-49D0-B22E-54F18E863AD8}" presName="desTx" presStyleLbl="alignAccFollowNode1" presStyleIdx="1" presStyleCnt="6">
        <dgm:presLayoutVars/>
      </dgm:prSet>
      <dgm:spPr/>
    </dgm:pt>
    <dgm:pt modelId="{8E4833D8-F126-4918-B2C8-AA8F0C86A7D3}" type="pres">
      <dgm:prSet presAssocID="{AC7405FD-E3F2-4CFE-85FF-17B744591063}" presName="space" presStyleCnt="0"/>
      <dgm:spPr/>
    </dgm:pt>
    <dgm:pt modelId="{3259033A-131B-4460-ACFE-34D4CCDBDF38}" type="pres">
      <dgm:prSet presAssocID="{A1756E0C-C54F-4F8B-9DBE-E4EB434F7100}" presName="composite" presStyleCnt="0"/>
      <dgm:spPr/>
    </dgm:pt>
    <dgm:pt modelId="{5C0B213D-8AD7-4744-A384-06BF394D1666}" type="pres">
      <dgm:prSet presAssocID="{A1756E0C-C54F-4F8B-9DBE-E4EB434F7100}" presName="parTx" presStyleLbl="alignNode1" presStyleIdx="2" presStyleCnt="6">
        <dgm:presLayoutVars>
          <dgm:chMax val="0"/>
          <dgm:chPref val="0"/>
        </dgm:presLayoutVars>
      </dgm:prSet>
      <dgm:spPr/>
    </dgm:pt>
    <dgm:pt modelId="{5AF4BEAF-9EB5-49E1-B785-4B66F2DBAE9F}" type="pres">
      <dgm:prSet presAssocID="{A1756E0C-C54F-4F8B-9DBE-E4EB434F7100}" presName="desTx" presStyleLbl="alignAccFollowNode1" presStyleIdx="2" presStyleCnt="6">
        <dgm:presLayoutVars/>
      </dgm:prSet>
      <dgm:spPr/>
    </dgm:pt>
    <dgm:pt modelId="{FCFF8ABD-65BC-4CB3-9D39-E38581E88FE8}" type="pres">
      <dgm:prSet presAssocID="{B322695C-D6F6-4F42-8355-8138898257CB}" presName="space" presStyleCnt="0"/>
      <dgm:spPr/>
    </dgm:pt>
    <dgm:pt modelId="{E4F4EE2E-07D6-461F-8444-B018D9E2EC2E}" type="pres">
      <dgm:prSet presAssocID="{5306AADE-2168-48D8-95DD-FBA2CDD2676F}" presName="composite" presStyleCnt="0"/>
      <dgm:spPr/>
    </dgm:pt>
    <dgm:pt modelId="{E1333628-DB44-49C4-8AE2-F407021DDA5B}" type="pres">
      <dgm:prSet presAssocID="{5306AADE-2168-48D8-95DD-FBA2CDD2676F}" presName="parTx" presStyleLbl="alignNode1" presStyleIdx="3" presStyleCnt="6">
        <dgm:presLayoutVars>
          <dgm:chMax val="0"/>
          <dgm:chPref val="0"/>
        </dgm:presLayoutVars>
      </dgm:prSet>
      <dgm:spPr/>
    </dgm:pt>
    <dgm:pt modelId="{009C8FC5-2EF0-4BC4-B75A-B48825F80C5D}" type="pres">
      <dgm:prSet presAssocID="{5306AADE-2168-48D8-95DD-FBA2CDD2676F}" presName="desTx" presStyleLbl="alignAccFollowNode1" presStyleIdx="3" presStyleCnt="6">
        <dgm:presLayoutVars/>
      </dgm:prSet>
      <dgm:spPr/>
    </dgm:pt>
    <dgm:pt modelId="{977BFD21-F18A-4787-B651-AE8939DCEC8A}" type="pres">
      <dgm:prSet presAssocID="{64D2A645-C230-41E5-85B3-58B972FCB439}" presName="space" presStyleCnt="0"/>
      <dgm:spPr/>
    </dgm:pt>
    <dgm:pt modelId="{EB816120-3DF6-4419-8AD3-458BAC1B0D0B}" type="pres">
      <dgm:prSet presAssocID="{0F092C87-279E-4FC7-A0A8-F3C74DF3F753}" presName="composite" presStyleCnt="0"/>
      <dgm:spPr/>
    </dgm:pt>
    <dgm:pt modelId="{518A94A8-3876-4B18-83D8-C936660D95D7}" type="pres">
      <dgm:prSet presAssocID="{0F092C87-279E-4FC7-A0A8-F3C74DF3F753}" presName="parTx" presStyleLbl="alignNode1" presStyleIdx="4" presStyleCnt="6">
        <dgm:presLayoutVars>
          <dgm:chMax val="0"/>
          <dgm:chPref val="0"/>
        </dgm:presLayoutVars>
      </dgm:prSet>
      <dgm:spPr/>
    </dgm:pt>
    <dgm:pt modelId="{9A69178B-D90A-4C64-B417-9B36B0C5018B}" type="pres">
      <dgm:prSet presAssocID="{0F092C87-279E-4FC7-A0A8-F3C74DF3F753}" presName="desTx" presStyleLbl="alignAccFollowNode1" presStyleIdx="4" presStyleCnt="6">
        <dgm:presLayoutVars/>
      </dgm:prSet>
      <dgm:spPr/>
    </dgm:pt>
    <dgm:pt modelId="{FD3C2559-56A6-48AC-AC52-926D9D82D799}" type="pres">
      <dgm:prSet presAssocID="{6B2A978D-D443-4037-A015-506E6F0C165B}" presName="space" presStyleCnt="0"/>
      <dgm:spPr/>
    </dgm:pt>
    <dgm:pt modelId="{BDC3BF1E-7E80-4398-82C0-24C3B98ED66A}" type="pres">
      <dgm:prSet presAssocID="{47EB16E5-CDC9-4D49-88BC-7B74D7B07524}" presName="composite" presStyleCnt="0"/>
      <dgm:spPr/>
    </dgm:pt>
    <dgm:pt modelId="{04BBCF95-A4C4-412B-A2B8-7CC8CF9BE7C0}" type="pres">
      <dgm:prSet presAssocID="{47EB16E5-CDC9-4D49-88BC-7B74D7B07524}" presName="parTx" presStyleLbl="alignNode1" presStyleIdx="5" presStyleCnt="6">
        <dgm:presLayoutVars>
          <dgm:chMax val="0"/>
          <dgm:chPref val="0"/>
        </dgm:presLayoutVars>
      </dgm:prSet>
      <dgm:spPr/>
    </dgm:pt>
    <dgm:pt modelId="{74917016-4CFD-4757-A21D-017B70E5A2B4}" type="pres">
      <dgm:prSet presAssocID="{47EB16E5-CDC9-4D49-88BC-7B74D7B07524}" presName="desTx" presStyleLbl="alignAccFollowNode1" presStyleIdx="5" presStyleCnt="6">
        <dgm:presLayoutVars/>
      </dgm:prSet>
      <dgm:spPr/>
    </dgm:pt>
  </dgm:ptLst>
  <dgm:cxnLst>
    <dgm:cxn modelId="{D3B87A01-B27F-40D9-9F3E-29808ACA2971}" type="presOf" srcId="{EE024905-1F96-4DD7-B1B5-A41B0EB92CBF}" destId="{551E2AD9-0EA5-46EF-9662-F71E2DD727B3}" srcOrd="0" destOrd="0" presId="urn:microsoft.com/office/officeart/2016/7/layout/ChevronBlockProcess"/>
    <dgm:cxn modelId="{2E2EFA03-DB05-4644-92AF-EC8E044C1091}" srcId="{47EB16E5-CDC9-4D49-88BC-7B74D7B07524}" destId="{5F2E9486-A293-45A8-947E-860A35A146B0}" srcOrd="0" destOrd="0" parTransId="{1112654D-BF1A-4CBD-9EF5-EE8ACD06E164}" sibTransId="{1F8D8F34-40D4-491B-B4A3-DD80B9C757B5}"/>
    <dgm:cxn modelId="{74A05B0F-C3B9-4770-84CB-97FAF7D9B0C5}" type="presOf" srcId="{5306AADE-2168-48D8-95DD-FBA2CDD2676F}" destId="{E1333628-DB44-49C4-8AE2-F407021DDA5B}" srcOrd="0" destOrd="0" presId="urn:microsoft.com/office/officeart/2016/7/layout/ChevronBlockProcess"/>
    <dgm:cxn modelId="{62DA3615-FD4B-4D12-BBC1-E7C59B788094}" type="presOf" srcId="{110073D0-8052-4E26-9617-5BD67EF98AA7}" destId="{CC1970A0-4B2D-4C46-A767-83A9B93C1F4C}" srcOrd="0" destOrd="0" presId="urn:microsoft.com/office/officeart/2016/7/layout/ChevronBlockProcess"/>
    <dgm:cxn modelId="{53A6821B-C612-408E-89EF-63ADCB7842A6}" type="presOf" srcId="{B542F9D0-9AB9-4FC9-9D95-ACC982930C57}" destId="{469A93C8-8821-4CC4-99D1-670DFBE0B2AD}" srcOrd="0" destOrd="0" presId="urn:microsoft.com/office/officeart/2016/7/layout/ChevronBlockProcess"/>
    <dgm:cxn modelId="{C567F326-7A59-4C5C-B519-E96E8873878C}" type="presOf" srcId="{8098D0BE-3904-460F-A9D4-252790CB1677}" destId="{0EE97F15-867C-4F58-9CF6-E9D72EA9C471}" srcOrd="0" destOrd="0" presId="urn:microsoft.com/office/officeart/2016/7/layout/ChevronBlockProcess"/>
    <dgm:cxn modelId="{B1CBC727-36D1-4289-8A6C-9C652E6A2AAA}" srcId="{A1756E0C-C54F-4F8B-9DBE-E4EB434F7100}" destId="{7B530899-A2E7-4237-8729-AC3D26B2DAD7}" srcOrd="0" destOrd="0" parTransId="{C014387E-50B5-4AE7-B7BB-28BD7C4AAFB6}" sibTransId="{4939EE56-95FD-4A6E-BA22-81732B27AA59}"/>
    <dgm:cxn modelId="{C8DCBC2A-CDAC-4C22-A51E-835239AE3A81}" type="presOf" srcId="{A1756E0C-C54F-4F8B-9DBE-E4EB434F7100}" destId="{5C0B213D-8AD7-4744-A384-06BF394D1666}" srcOrd="0" destOrd="0" presId="urn:microsoft.com/office/officeart/2016/7/layout/ChevronBlockProcess"/>
    <dgm:cxn modelId="{F80C9F2E-C4B5-47E1-ADF9-29DCEFBA4CD3}" srcId="{EE024905-1F96-4DD7-B1B5-A41B0EB92CBF}" destId="{5306AADE-2168-48D8-95DD-FBA2CDD2676F}" srcOrd="3" destOrd="0" parTransId="{0D1E147E-E51C-4CC9-AD9C-2196286AD5AE}" sibTransId="{64D2A645-C230-41E5-85B3-58B972FCB439}"/>
    <dgm:cxn modelId="{4B847635-A6DD-4810-8992-B3D6AD350425}" srcId="{EE024905-1F96-4DD7-B1B5-A41B0EB92CBF}" destId="{A1756E0C-C54F-4F8B-9DBE-E4EB434F7100}" srcOrd="2" destOrd="0" parTransId="{5E46F0E0-4999-4F3C-B8F8-907AACB1573B}" sibTransId="{B322695C-D6F6-4F42-8355-8138898257CB}"/>
    <dgm:cxn modelId="{3E64015D-8EF6-464C-B39B-0BC517978CAF}" type="presOf" srcId="{4ED326CE-DE8C-41AF-862F-A31F7D7061DE}" destId="{009C8FC5-2EF0-4BC4-B75A-B48825F80C5D}" srcOrd="0" destOrd="0" presId="urn:microsoft.com/office/officeart/2016/7/layout/ChevronBlockProcess"/>
    <dgm:cxn modelId="{01495741-25CE-4C74-AF64-697DC8E915E9}" srcId="{D6F8F5AC-0540-49D0-B22E-54F18E863AD8}" destId="{B542F9D0-9AB9-4FC9-9D95-ACC982930C57}" srcOrd="0" destOrd="0" parTransId="{86D75661-A2B0-4019-A127-F4CD7C486EA7}" sibTransId="{AD31BEB4-4DCB-40DD-913C-BF6A6A543902}"/>
    <dgm:cxn modelId="{5A9BFD64-5742-4EF8-866F-AFD233B9CA8A}" type="presOf" srcId="{5F2E9486-A293-45A8-947E-860A35A146B0}" destId="{74917016-4CFD-4757-A21D-017B70E5A2B4}" srcOrd="0" destOrd="0" presId="urn:microsoft.com/office/officeart/2016/7/layout/ChevronBlockProcess"/>
    <dgm:cxn modelId="{F7276A65-AB96-4386-BE18-9077216992AC}" srcId="{EE024905-1F96-4DD7-B1B5-A41B0EB92CBF}" destId="{47EB16E5-CDC9-4D49-88BC-7B74D7B07524}" srcOrd="5" destOrd="0" parTransId="{CBAE6CA5-70AB-45EF-B7A4-90F73CD86708}" sibTransId="{8DF61C47-3A10-4E89-B770-2A234D5CC0D4}"/>
    <dgm:cxn modelId="{D895FB6F-2044-4B11-A19D-F7E91B2D25A9}" type="presOf" srcId="{ED3A86DF-9746-413C-8B4F-77D5A02C615F}" destId="{9A69178B-D90A-4C64-B417-9B36B0C5018B}" srcOrd="0" destOrd="0" presId="urn:microsoft.com/office/officeart/2016/7/layout/ChevronBlockProcess"/>
    <dgm:cxn modelId="{5B3CF570-1B59-4072-93E1-F3EA45779029}" srcId="{8098D0BE-3904-460F-A9D4-252790CB1677}" destId="{110073D0-8052-4E26-9617-5BD67EF98AA7}" srcOrd="0" destOrd="0" parTransId="{B3E38E90-9DC3-4DFF-9F63-CED5F8B2AC4B}" sibTransId="{6738C2C2-6BCF-4FD0-843C-45159AD6445D}"/>
    <dgm:cxn modelId="{80592B55-E5D2-45B8-A91C-D3792F8EB0F5}" type="presOf" srcId="{7B530899-A2E7-4237-8729-AC3D26B2DAD7}" destId="{5AF4BEAF-9EB5-49E1-B785-4B66F2DBAE9F}" srcOrd="0" destOrd="0" presId="urn:microsoft.com/office/officeart/2016/7/layout/ChevronBlockProcess"/>
    <dgm:cxn modelId="{C7D0EF81-F522-4D76-83E8-1103772D13BE}" srcId="{0F092C87-279E-4FC7-A0A8-F3C74DF3F753}" destId="{ED3A86DF-9746-413C-8B4F-77D5A02C615F}" srcOrd="0" destOrd="0" parTransId="{C0D7D96E-B443-4DFA-8035-650DF3458641}" sibTransId="{C9803B95-5E51-4F2C-B474-05FC4D054E10}"/>
    <dgm:cxn modelId="{B3024D83-8CCD-4361-BC22-D6DC804E97A9}" srcId="{5306AADE-2168-48D8-95DD-FBA2CDD2676F}" destId="{4ED326CE-DE8C-41AF-862F-A31F7D7061DE}" srcOrd="0" destOrd="0" parTransId="{F477E688-AEA5-4B8F-A42C-D58DDFC45178}" sibTransId="{4EF85134-472E-4197-B16C-E3584CA1B1D7}"/>
    <dgm:cxn modelId="{B0D29987-549D-47AC-A96A-F2F71F1B87AC}" srcId="{EE024905-1F96-4DD7-B1B5-A41B0EB92CBF}" destId="{D6F8F5AC-0540-49D0-B22E-54F18E863AD8}" srcOrd="1" destOrd="0" parTransId="{8179F652-9BFD-41DD-A020-645E2CCF0DFA}" sibTransId="{AC7405FD-E3F2-4CFE-85FF-17B744591063}"/>
    <dgm:cxn modelId="{CDC2689A-376D-46A2-B12D-C6A34A85E0CB}" srcId="{EE024905-1F96-4DD7-B1B5-A41B0EB92CBF}" destId="{0F092C87-279E-4FC7-A0A8-F3C74DF3F753}" srcOrd="4" destOrd="0" parTransId="{69AAE1EF-C53A-44C8-B725-2BA76A5837C2}" sibTransId="{6B2A978D-D443-4037-A015-506E6F0C165B}"/>
    <dgm:cxn modelId="{1B3999B1-63B9-4166-81A7-56E825795813}" type="presOf" srcId="{D6F8F5AC-0540-49D0-B22E-54F18E863AD8}" destId="{D345AE4B-34FC-4574-8F6B-A67A1927C7B4}" srcOrd="0" destOrd="0" presId="urn:microsoft.com/office/officeart/2016/7/layout/ChevronBlockProcess"/>
    <dgm:cxn modelId="{9B7BCDBC-29E9-434E-AA3F-D59CDFB600BE}" type="presOf" srcId="{0F092C87-279E-4FC7-A0A8-F3C74DF3F753}" destId="{518A94A8-3876-4B18-83D8-C936660D95D7}" srcOrd="0" destOrd="0" presId="urn:microsoft.com/office/officeart/2016/7/layout/ChevronBlockProcess"/>
    <dgm:cxn modelId="{2CA30EC4-6D86-47EF-9249-02A528FAC13F}" type="presOf" srcId="{47EB16E5-CDC9-4D49-88BC-7B74D7B07524}" destId="{04BBCF95-A4C4-412B-A2B8-7CC8CF9BE7C0}" srcOrd="0" destOrd="0" presId="urn:microsoft.com/office/officeart/2016/7/layout/ChevronBlockProcess"/>
    <dgm:cxn modelId="{1271ACEE-7089-4438-BF93-A42E9833F892}" srcId="{EE024905-1F96-4DD7-B1B5-A41B0EB92CBF}" destId="{8098D0BE-3904-460F-A9D4-252790CB1677}" srcOrd="0" destOrd="0" parTransId="{D354C8EA-645C-4B74-A546-ECA89D500803}" sibTransId="{208A4843-E97B-4235-92C6-14050D54EFFE}"/>
    <dgm:cxn modelId="{931148A5-D5C7-4165-B8CE-E0016D7DD7D4}" type="presParOf" srcId="{551E2AD9-0EA5-46EF-9662-F71E2DD727B3}" destId="{F64969FD-4A10-4AA5-965D-786E62B44F5D}" srcOrd="0" destOrd="0" presId="urn:microsoft.com/office/officeart/2016/7/layout/ChevronBlockProcess"/>
    <dgm:cxn modelId="{EA20CB02-C262-443C-BE05-0CAB6FA9513F}" type="presParOf" srcId="{F64969FD-4A10-4AA5-965D-786E62B44F5D}" destId="{0EE97F15-867C-4F58-9CF6-E9D72EA9C471}" srcOrd="0" destOrd="0" presId="urn:microsoft.com/office/officeart/2016/7/layout/ChevronBlockProcess"/>
    <dgm:cxn modelId="{CC86F879-95E1-445A-A473-D00798C7D170}" type="presParOf" srcId="{F64969FD-4A10-4AA5-965D-786E62B44F5D}" destId="{CC1970A0-4B2D-4C46-A767-83A9B93C1F4C}" srcOrd="1" destOrd="0" presId="urn:microsoft.com/office/officeart/2016/7/layout/ChevronBlockProcess"/>
    <dgm:cxn modelId="{AF8EEBB3-8DCA-4F9D-B69F-3F8739D1ED96}" type="presParOf" srcId="{551E2AD9-0EA5-46EF-9662-F71E2DD727B3}" destId="{331C967D-3E3B-4C2C-9131-FEC607F8A340}" srcOrd="1" destOrd="0" presId="urn:microsoft.com/office/officeart/2016/7/layout/ChevronBlockProcess"/>
    <dgm:cxn modelId="{D96C38AA-ACAF-4A29-A19D-91DFE4CCE15A}" type="presParOf" srcId="{551E2AD9-0EA5-46EF-9662-F71E2DD727B3}" destId="{5E576583-737D-4678-9854-079AC495EF3D}" srcOrd="2" destOrd="0" presId="urn:microsoft.com/office/officeart/2016/7/layout/ChevronBlockProcess"/>
    <dgm:cxn modelId="{0A722D78-1A48-4D41-978C-93CAFD44F0D2}" type="presParOf" srcId="{5E576583-737D-4678-9854-079AC495EF3D}" destId="{D345AE4B-34FC-4574-8F6B-A67A1927C7B4}" srcOrd="0" destOrd="0" presId="urn:microsoft.com/office/officeart/2016/7/layout/ChevronBlockProcess"/>
    <dgm:cxn modelId="{E76457AB-1897-4064-A4DA-1008D68E0D47}" type="presParOf" srcId="{5E576583-737D-4678-9854-079AC495EF3D}" destId="{469A93C8-8821-4CC4-99D1-670DFBE0B2AD}" srcOrd="1" destOrd="0" presId="urn:microsoft.com/office/officeart/2016/7/layout/ChevronBlockProcess"/>
    <dgm:cxn modelId="{5B610D88-DFF1-4ABF-8E03-1876E9DDA680}" type="presParOf" srcId="{551E2AD9-0EA5-46EF-9662-F71E2DD727B3}" destId="{8E4833D8-F126-4918-B2C8-AA8F0C86A7D3}" srcOrd="3" destOrd="0" presId="urn:microsoft.com/office/officeart/2016/7/layout/ChevronBlockProcess"/>
    <dgm:cxn modelId="{F0956DC7-1FE7-4FDC-8952-6C7E75997D7F}" type="presParOf" srcId="{551E2AD9-0EA5-46EF-9662-F71E2DD727B3}" destId="{3259033A-131B-4460-ACFE-34D4CCDBDF38}" srcOrd="4" destOrd="0" presId="urn:microsoft.com/office/officeart/2016/7/layout/ChevronBlockProcess"/>
    <dgm:cxn modelId="{72183E0A-58B4-4473-B9CA-98DEA8AB52C4}" type="presParOf" srcId="{3259033A-131B-4460-ACFE-34D4CCDBDF38}" destId="{5C0B213D-8AD7-4744-A384-06BF394D1666}" srcOrd="0" destOrd="0" presId="urn:microsoft.com/office/officeart/2016/7/layout/ChevronBlockProcess"/>
    <dgm:cxn modelId="{02ED7B59-E684-4D6E-B77B-8AFA1FEF5B69}" type="presParOf" srcId="{3259033A-131B-4460-ACFE-34D4CCDBDF38}" destId="{5AF4BEAF-9EB5-49E1-B785-4B66F2DBAE9F}" srcOrd="1" destOrd="0" presId="urn:microsoft.com/office/officeart/2016/7/layout/ChevronBlockProcess"/>
    <dgm:cxn modelId="{DD370CED-E216-438F-85C4-35349033E8A9}" type="presParOf" srcId="{551E2AD9-0EA5-46EF-9662-F71E2DD727B3}" destId="{FCFF8ABD-65BC-4CB3-9D39-E38581E88FE8}" srcOrd="5" destOrd="0" presId="urn:microsoft.com/office/officeart/2016/7/layout/ChevronBlockProcess"/>
    <dgm:cxn modelId="{1F6992BE-0E40-4715-845B-FB2279CF0AB6}" type="presParOf" srcId="{551E2AD9-0EA5-46EF-9662-F71E2DD727B3}" destId="{E4F4EE2E-07D6-461F-8444-B018D9E2EC2E}" srcOrd="6" destOrd="0" presId="urn:microsoft.com/office/officeart/2016/7/layout/ChevronBlockProcess"/>
    <dgm:cxn modelId="{ACEC5C07-AB3B-4AFF-802B-188EE1520AE7}" type="presParOf" srcId="{E4F4EE2E-07D6-461F-8444-B018D9E2EC2E}" destId="{E1333628-DB44-49C4-8AE2-F407021DDA5B}" srcOrd="0" destOrd="0" presId="urn:microsoft.com/office/officeart/2016/7/layout/ChevronBlockProcess"/>
    <dgm:cxn modelId="{67C9FE7B-0339-45E3-A7F3-4C081C7D1248}" type="presParOf" srcId="{E4F4EE2E-07D6-461F-8444-B018D9E2EC2E}" destId="{009C8FC5-2EF0-4BC4-B75A-B48825F80C5D}" srcOrd="1" destOrd="0" presId="urn:microsoft.com/office/officeart/2016/7/layout/ChevronBlockProcess"/>
    <dgm:cxn modelId="{18106F14-9F32-4EB1-8B62-D988BD7AE380}" type="presParOf" srcId="{551E2AD9-0EA5-46EF-9662-F71E2DD727B3}" destId="{977BFD21-F18A-4787-B651-AE8939DCEC8A}" srcOrd="7" destOrd="0" presId="urn:microsoft.com/office/officeart/2016/7/layout/ChevronBlockProcess"/>
    <dgm:cxn modelId="{33E89201-69DB-489E-8557-F6B6973F1B82}" type="presParOf" srcId="{551E2AD9-0EA5-46EF-9662-F71E2DD727B3}" destId="{EB816120-3DF6-4419-8AD3-458BAC1B0D0B}" srcOrd="8" destOrd="0" presId="urn:microsoft.com/office/officeart/2016/7/layout/ChevronBlockProcess"/>
    <dgm:cxn modelId="{B2A1DF5B-1288-4650-8114-6C428B519A2E}" type="presParOf" srcId="{EB816120-3DF6-4419-8AD3-458BAC1B0D0B}" destId="{518A94A8-3876-4B18-83D8-C936660D95D7}" srcOrd="0" destOrd="0" presId="urn:microsoft.com/office/officeart/2016/7/layout/ChevronBlockProcess"/>
    <dgm:cxn modelId="{79FDBF42-62F2-4BA7-BB78-19F2C2B0FA25}" type="presParOf" srcId="{EB816120-3DF6-4419-8AD3-458BAC1B0D0B}" destId="{9A69178B-D90A-4C64-B417-9B36B0C5018B}" srcOrd="1" destOrd="0" presId="urn:microsoft.com/office/officeart/2016/7/layout/ChevronBlockProcess"/>
    <dgm:cxn modelId="{F01DDB25-D540-4DDC-A4B2-E558255A4529}" type="presParOf" srcId="{551E2AD9-0EA5-46EF-9662-F71E2DD727B3}" destId="{FD3C2559-56A6-48AC-AC52-926D9D82D799}" srcOrd="9" destOrd="0" presId="urn:microsoft.com/office/officeart/2016/7/layout/ChevronBlockProcess"/>
    <dgm:cxn modelId="{D0B858CD-E921-4D35-92C9-0C59E86DBF7E}" type="presParOf" srcId="{551E2AD9-0EA5-46EF-9662-F71E2DD727B3}" destId="{BDC3BF1E-7E80-4398-82C0-24C3B98ED66A}" srcOrd="10" destOrd="0" presId="urn:microsoft.com/office/officeart/2016/7/layout/ChevronBlockProcess"/>
    <dgm:cxn modelId="{380AB8EA-F87C-489B-AEAA-51197DF3BF49}" type="presParOf" srcId="{BDC3BF1E-7E80-4398-82C0-24C3B98ED66A}" destId="{04BBCF95-A4C4-412B-A2B8-7CC8CF9BE7C0}" srcOrd="0" destOrd="0" presId="urn:microsoft.com/office/officeart/2016/7/layout/ChevronBlockProcess"/>
    <dgm:cxn modelId="{AB30A512-1BE2-4E06-8CB4-E75F2159A77B}" type="presParOf" srcId="{BDC3BF1E-7E80-4398-82C0-24C3B98ED66A}" destId="{74917016-4CFD-4757-A21D-017B70E5A2B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8A9383-3596-4F52-9CF0-B18B5D98E85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4A49699-D3A0-4F2F-B486-5B0CEA5846CB}">
      <dgm:prSet phldrT="[Text]" custT="1"/>
      <dgm:spPr/>
      <dgm:t>
        <a:bodyPr/>
        <a:lstStyle/>
        <a:p>
          <a:r>
            <a:rPr lang="en-US" sz="2400" b="0" i="0"/>
            <a:t>Data for your country Table A “Tables to be filled by participants”</a:t>
          </a:r>
          <a:endParaRPr lang="en-GB" sz="2400" dirty="0"/>
        </a:p>
      </dgm:t>
    </dgm:pt>
    <dgm:pt modelId="{7AB40ECB-C36D-43C0-AD29-0112E5923ACD}" type="parTrans" cxnId="{DC8D9AAC-A3DC-411E-A4DC-515935DE3209}">
      <dgm:prSet/>
      <dgm:spPr/>
      <dgm:t>
        <a:bodyPr/>
        <a:lstStyle/>
        <a:p>
          <a:endParaRPr lang="en-GB" sz="5400"/>
        </a:p>
      </dgm:t>
    </dgm:pt>
    <dgm:pt modelId="{34C7A1A5-F5D0-4C8B-9DEC-CF7CCBEB8FB4}" type="sibTrans" cxnId="{DC8D9AAC-A3DC-411E-A4DC-515935DE3209}">
      <dgm:prSet/>
      <dgm:spPr/>
      <dgm:t>
        <a:bodyPr/>
        <a:lstStyle/>
        <a:p>
          <a:endParaRPr lang="en-GB" sz="5400"/>
        </a:p>
      </dgm:t>
    </dgm:pt>
    <dgm:pt modelId="{76279811-2A3F-4B06-A5A5-5BEAF879412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400" b="0" i="0" dirty="0">
              <a:solidFill>
                <a:schemeClr val="bg1"/>
              </a:solidFill>
            </a:rPr>
            <a:t>Fill in Tables CTF 1, CTF 2 in the file “</a:t>
          </a:r>
          <a:r>
            <a:rPr lang="en-US" sz="2400" b="0" i="0" dirty="0" err="1">
              <a:solidFill>
                <a:schemeClr val="bg1"/>
              </a:solidFill>
            </a:rPr>
            <a:t>CTF_Tracking_Progress_NDC_Template_Clean</a:t>
          </a:r>
          <a:r>
            <a:rPr lang="en-US" sz="2400" b="0" i="0" dirty="0">
              <a:solidFill>
                <a:schemeClr val="bg1"/>
              </a:solidFill>
            </a:rPr>
            <a:t>”</a:t>
          </a:r>
          <a:endParaRPr lang="en-GB" sz="3200" dirty="0">
            <a:solidFill>
              <a:schemeClr val="bg1"/>
            </a:solidFill>
          </a:endParaRPr>
        </a:p>
      </dgm:t>
    </dgm:pt>
    <dgm:pt modelId="{6097E6C1-4EF9-44E7-86A0-892C0F704EF1}" type="parTrans" cxnId="{81554C22-510B-4B10-B077-28891D2FEDF8}">
      <dgm:prSet/>
      <dgm:spPr/>
      <dgm:t>
        <a:bodyPr/>
        <a:lstStyle/>
        <a:p>
          <a:endParaRPr lang="en-GB" sz="5400"/>
        </a:p>
      </dgm:t>
    </dgm:pt>
    <dgm:pt modelId="{2C032662-8D08-4C58-ADBF-4045B2662900}" type="sibTrans" cxnId="{81554C22-510B-4B10-B077-28891D2FEDF8}">
      <dgm:prSet/>
      <dgm:spPr/>
      <dgm:t>
        <a:bodyPr/>
        <a:lstStyle/>
        <a:p>
          <a:endParaRPr lang="en-GB" sz="5400"/>
        </a:p>
      </dgm:t>
    </dgm:pt>
    <dgm:pt modelId="{3658A156-282D-44CD-9CC6-B3C4DF3EC8C6}">
      <dgm:prSet custT="1"/>
      <dgm:spPr/>
      <dgm:t>
        <a:bodyPr/>
        <a:lstStyle/>
        <a:p>
          <a:r>
            <a:rPr lang="en-US" sz="2400" b="0" i="0" kern="1200"/>
            <a:t>Examples of completed tables CTF_Tracking_Progress_NDC_Template_Tunisia Appendixes</a:t>
          </a:r>
          <a:endParaRPr lang="en-GB" sz="2400" kern="1200" dirty="0">
            <a:latin typeface="Calibri" panose="020F0502020204030204"/>
            <a:ea typeface="+mn-ea"/>
            <a:cs typeface="+mn-cs"/>
          </a:endParaRPr>
        </a:p>
      </dgm:t>
    </dgm:pt>
    <dgm:pt modelId="{62784697-DA74-4C68-8FEC-7945F3C8E912}" type="parTrans" cxnId="{8AE6B847-0C68-4AC0-9D1C-01DD35DF421F}">
      <dgm:prSet/>
      <dgm:spPr/>
      <dgm:t>
        <a:bodyPr/>
        <a:lstStyle/>
        <a:p>
          <a:endParaRPr lang="en-GB"/>
        </a:p>
      </dgm:t>
    </dgm:pt>
    <dgm:pt modelId="{A4911419-EF08-47D4-BD7C-5C3EC4A5C46F}" type="sibTrans" cxnId="{8AE6B847-0C68-4AC0-9D1C-01DD35DF421F}">
      <dgm:prSet/>
      <dgm:spPr/>
      <dgm:t>
        <a:bodyPr/>
        <a:lstStyle/>
        <a:p>
          <a:endParaRPr lang="en-GB"/>
        </a:p>
      </dgm:t>
    </dgm:pt>
    <dgm:pt modelId="{D553CF1C-4F8F-4EE7-B749-BD206F577028}" type="pres">
      <dgm:prSet presAssocID="{158A9383-3596-4F52-9CF0-B18B5D98E856}" presName="CompostProcess" presStyleCnt="0">
        <dgm:presLayoutVars>
          <dgm:dir/>
          <dgm:resizeHandles val="exact"/>
        </dgm:presLayoutVars>
      </dgm:prSet>
      <dgm:spPr/>
    </dgm:pt>
    <dgm:pt modelId="{8A1F6F4B-C4D9-45FE-B34A-D3A4C5FE3B81}" type="pres">
      <dgm:prSet presAssocID="{158A9383-3596-4F52-9CF0-B18B5D98E856}" presName="arrow" presStyleLbl="bgShp" presStyleIdx="0" presStyleCnt="1"/>
      <dgm:spPr/>
    </dgm:pt>
    <dgm:pt modelId="{5A8B1B9D-E85D-4457-9590-0045B51030F6}" type="pres">
      <dgm:prSet presAssocID="{158A9383-3596-4F52-9CF0-B18B5D98E856}" presName="linearProcess" presStyleCnt="0"/>
      <dgm:spPr/>
    </dgm:pt>
    <dgm:pt modelId="{6524BDAF-29B6-4031-A6DB-3AE69FA57D87}" type="pres">
      <dgm:prSet presAssocID="{C4A49699-D3A0-4F2F-B486-5B0CEA5846CB}" presName="textNode" presStyleLbl="node1" presStyleIdx="0" presStyleCnt="3">
        <dgm:presLayoutVars>
          <dgm:bulletEnabled val="1"/>
        </dgm:presLayoutVars>
      </dgm:prSet>
      <dgm:spPr/>
    </dgm:pt>
    <dgm:pt modelId="{4582E787-1B12-4F14-B793-68169FA6FAD0}" type="pres">
      <dgm:prSet presAssocID="{34C7A1A5-F5D0-4C8B-9DEC-CF7CCBEB8FB4}" presName="sibTrans" presStyleCnt="0"/>
      <dgm:spPr/>
    </dgm:pt>
    <dgm:pt modelId="{27DEEE2F-E8B7-409E-AA73-ADFB7DBAF2E6}" type="pres">
      <dgm:prSet presAssocID="{3658A156-282D-44CD-9CC6-B3C4DF3EC8C6}" presName="textNode" presStyleLbl="node1" presStyleIdx="1" presStyleCnt="3">
        <dgm:presLayoutVars>
          <dgm:bulletEnabled val="1"/>
        </dgm:presLayoutVars>
      </dgm:prSet>
      <dgm:spPr/>
    </dgm:pt>
    <dgm:pt modelId="{78B00FEC-C90B-4124-A17A-E89183366802}" type="pres">
      <dgm:prSet presAssocID="{A4911419-EF08-47D4-BD7C-5C3EC4A5C46F}" presName="sibTrans" presStyleCnt="0"/>
      <dgm:spPr/>
    </dgm:pt>
    <dgm:pt modelId="{FCBE4C6A-A8DA-4E2B-A241-5C465CF825D7}" type="pres">
      <dgm:prSet presAssocID="{76279811-2A3F-4B06-A5A5-5BEAF879412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C3B1507-D921-49AC-8A10-A32863C351A5}" type="presOf" srcId="{C4A49699-D3A0-4F2F-B486-5B0CEA5846CB}" destId="{6524BDAF-29B6-4031-A6DB-3AE69FA57D87}" srcOrd="0" destOrd="0" presId="urn:microsoft.com/office/officeart/2005/8/layout/hProcess9"/>
    <dgm:cxn modelId="{C693D80D-CD42-4589-91F4-BD19F508A11B}" type="presOf" srcId="{158A9383-3596-4F52-9CF0-B18B5D98E856}" destId="{D553CF1C-4F8F-4EE7-B749-BD206F577028}" srcOrd="0" destOrd="0" presId="urn:microsoft.com/office/officeart/2005/8/layout/hProcess9"/>
    <dgm:cxn modelId="{1AAA3213-3142-411C-8DA7-39FFB9518293}" type="presOf" srcId="{76279811-2A3F-4B06-A5A5-5BEAF8794120}" destId="{FCBE4C6A-A8DA-4E2B-A241-5C465CF825D7}" srcOrd="0" destOrd="0" presId="urn:microsoft.com/office/officeart/2005/8/layout/hProcess9"/>
    <dgm:cxn modelId="{81554C22-510B-4B10-B077-28891D2FEDF8}" srcId="{158A9383-3596-4F52-9CF0-B18B5D98E856}" destId="{76279811-2A3F-4B06-A5A5-5BEAF8794120}" srcOrd="2" destOrd="0" parTransId="{6097E6C1-4EF9-44E7-86A0-892C0F704EF1}" sibTransId="{2C032662-8D08-4C58-ADBF-4045B2662900}"/>
    <dgm:cxn modelId="{8AE6B847-0C68-4AC0-9D1C-01DD35DF421F}" srcId="{158A9383-3596-4F52-9CF0-B18B5D98E856}" destId="{3658A156-282D-44CD-9CC6-B3C4DF3EC8C6}" srcOrd="1" destOrd="0" parTransId="{62784697-DA74-4C68-8FEC-7945F3C8E912}" sibTransId="{A4911419-EF08-47D4-BD7C-5C3EC4A5C46F}"/>
    <dgm:cxn modelId="{8587DE7A-112A-4F37-9B82-674FEF315000}" type="presOf" srcId="{3658A156-282D-44CD-9CC6-B3C4DF3EC8C6}" destId="{27DEEE2F-E8B7-409E-AA73-ADFB7DBAF2E6}" srcOrd="0" destOrd="0" presId="urn:microsoft.com/office/officeart/2005/8/layout/hProcess9"/>
    <dgm:cxn modelId="{DC8D9AAC-A3DC-411E-A4DC-515935DE3209}" srcId="{158A9383-3596-4F52-9CF0-B18B5D98E856}" destId="{C4A49699-D3A0-4F2F-B486-5B0CEA5846CB}" srcOrd="0" destOrd="0" parTransId="{7AB40ECB-C36D-43C0-AD29-0112E5923ACD}" sibTransId="{34C7A1A5-F5D0-4C8B-9DEC-CF7CCBEB8FB4}"/>
    <dgm:cxn modelId="{37BF926F-8611-46E7-BB5D-82CBD900FA96}" type="presParOf" srcId="{D553CF1C-4F8F-4EE7-B749-BD206F577028}" destId="{8A1F6F4B-C4D9-45FE-B34A-D3A4C5FE3B81}" srcOrd="0" destOrd="0" presId="urn:microsoft.com/office/officeart/2005/8/layout/hProcess9"/>
    <dgm:cxn modelId="{795AD5F4-1B5A-4C95-BE36-083E1282A5B1}" type="presParOf" srcId="{D553CF1C-4F8F-4EE7-B749-BD206F577028}" destId="{5A8B1B9D-E85D-4457-9590-0045B51030F6}" srcOrd="1" destOrd="0" presId="urn:microsoft.com/office/officeart/2005/8/layout/hProcess9"/>
    <dgm:cxn modelId="{0E551DDF-3E92-4019-88D7-A5F28B41EFDB}" type="presParOf" srcId="{5A8B1B9D-E85D-4457-9590-0045B51030F6}" destId="{6524BDAF-29B6-4031-A6DB-3AE69FA57D87}" srcOrd="0" destOrd="0" presId="urn:microsoft.com/office/officeart/2005/8/layout/hProcess9"/>
    <dgm:cxn modelId="{1985A38E-6475-4960-BA28-AD9584CA0467}" type="presParOf" srcId="{5A8B1B9D-E85D-4457-9590-0045B51030F6}" destId="{4582E787-1B12-4F14-B793-68169FA6FAD0}" srcOrd="1" destOrd="0" presId="urn:microsoft.com/office/officeart/2005/8/layout/hProcess9"/>
    <dgm:cxn modelId="{6C155BD6-668A-4D10-A21D-8CB24D074AC1}" type="presParOf" srcId="{5A8B1B9D-E85D-4457-9590-0045B51030F6}" destId="{27DEEE2F-E8B7-409E-AA73-ADFB7DBAF2E6}" srcOrd="2" destOrd="0" presId="urn:microsoft.com/office/officeart/2005/8/layout/hProcess9"/>
    <dgm:cxn modelId="{319D4FD4-0972-4667-9A2E-B23632E9947A}" type="presParOf" srcId="{5A8B1B9D-E85D-4457-9590-0045B51030F6}" destId="{78B00FEC-C90B-4124-A17A-E89183366802}" srcOrd="3" destOrd="0" presId="urn:microsoft.com/office/officeart/2005/8/layout/hProcess9"/>
    <dgm:cxn modelId="{81279C5C-3241-4C1C-8729-8629B8CD4466}" type="presParOf" srcId="{5A8B1B9D-E85D-4457-9590-0045B51030F6}" destId="{FCBE4C6A-A8DA-4E2B-A241-5C465CF825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51427-03AB-4B31-AD3A-F4F91364AD93}">
      <dsp:nvSpPr>
        <dsp:cNvPr id="0" name=""/>
        <dsp:cNvSpPr/>
      </dsp:nvSpPr>
      <dsp:spPr>
        <a:xfrm>
          <a:off x="0" y="243236"/>
          <a:ext cx="7735063" cy="13923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327" tIns="270764" rIns="6003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b="1" kern="1200">
              <a:ea typeface="+mn-ea"/>
              <a:cs typeface="+mn-cs"/>
            </a:rPr>
            <a:t>Appendix: </a:t>
          </a:r>
          <a:r>
            <a:rPr lang="en-US" sz="1600" b="0" kern="1200">
              <a:ea typeface="+mn-ea"/>
              <a:cs typeface="+mn-cs"/>
            </a:rPr>
            <a:t>Description of a Party´s NDC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1: </a:t>
          </a:r>
          <a:r>
            <a:rPr lang="en-US" sz="1600" b="0" kern="1200">
              <a:ea typeface="+mn-ea"/>
              <a:cs typeface="+mn-cs"/>
            </a:rPr>
            <a:t>Description of selected indicators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2: </a:t>
          </a:r>
          <a:r>
            <a:rPr lang="en-US" sz="1600" b="0" kern="1200">
              <a:ea typeface="+mn-ea"/>
              <a:cs typeface="+mn-cs"/>
            </a:rPr>
            <a:t>Definitions needed to understand the NDC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3: </a:t>
          </a:r>
          <a:r>
            <a:rPr lang="en-US" sz="1600" b="0" kern="1200">
              <a:ea typeface="+mn-ea"/>
              <a:cs typeface="+mn-cs"/>
            </a:rPr>
            <a:t>Methodologies and accounting approaches</a:t>
          </a:r>
        </a:p>
      </dsp:txBody>
      <dsp:txXfrm>
        <a:off x="0" y="243236"/>
        <a:ext cx="7735063" cy="1392300"/>
      </dsp:txXfrm>
    </dsp:sp>
    <dsp:sp modelId="{7B4E9372-BA75-49EF-B36C-B1091D555A30}">
      <dsp:nvSpPr>
        <dsp:cNvPr id="0" name=""/>
        <dsp:cNvSpPr/>
      </dsp:nvSpPr>
      <dsp:spPr>
        <a:xfrm>
          <a:off x="386753" y="51356"/>
          <a:ext cx="541454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57" tIns="0" rIns="2046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NDC definition and methods</a:t>
          </a:r>
        </a:p>
      </dsp:txBody>
      <dsp:txXfrm>
        <a:off x="405487" y="70090"/>
        <a:ext cx="5377076" cy="346292"/>
      </dsp:txXfrm>
    </dsp:sp>
    <dsp:sp modelId="{4FA8FFC7-9A7F-4A48-B6AD-8BC65CEBAB80}">
      <dsp:nvSpPr>
        <dsp:cNvPr id="0" name=""/>
        <dsp:cNvSpPr/>
      </dsp:nvSpPr>
      <dsp:spPr>
        <a:xfrm>
          <a:off x="0" y="1897617"/>
          <a:ext cx="7735063" cy="1146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327" tIns="270764" rIns="6003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b="1" kern="1200">
              <a:ea typeface="+mn-ea"/>
              <a:cs typeface="+mn-cs"/>
            </a:rPr>
            <a:t>Table 4: </a:t>
          </a:r>
          <a:r>
            <a:rPr lang="en-US" sz="1600" b="0" kern="1200">
              <a:ea typeface="+mn-ea"/>
              <a:cs typeface="+mn-cs"/>
            </a:rPr>
            <a:t>Tracking progress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5: </a:t>
          </a:r>
          <a:r>
            <a:rPr lang="en-US" sz="1600" b="0" kern="1200">
              <a:ea typeface="+mn-ea"/>
              <a:cs typeface="+mn-cs"/>
            </a:rPr>
            <a:t>Mitigation policies, measures, actions and plans (Achieved)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6: </a:t>
          </a:r>
          <a:r>
            <a:rPr lang="en-US" sz="1600" b="0" kern="1200">
              <a:ea typeface="+mn-ea"/>
              <a:cs typeface="+mn-cs"/>
            </a:rPr>
            <a:t>Inventory summary</a:t>
          </a:r>
        </a:p>
      </dsp:txBody>
      <dsp:txXfrm>
        <a:off x="0" y="1897617"/>
        <a:ext cx="7735063" cy="1146600"/>
      </dsp:txXfrm>
    </dsp:sp>
    <dsp:sp modelId="{50A4133D-B824-459F-8DD4-B00097448710}">
      <dsp:nvSpPr>
        <dsp:cNvPr id="0" name=""/>
        <dsp:cNvSpPr/>
      </dsp:nvSpPr>
      <dsp:spPr>
        <a:xfrm>
          <a:off x="386753" y="1705737"/>
          <a:ext cx="541454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57" tIns="0" rIns="2046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n-US" sz="1600" kern="1200">
              <a:ea typeface="+mn-ea"/>
              <a:cs typeface="+mn-cs"/>
            </a:rPr>
            <a:t>Current mitigation status and tracking progress</a:t>
          </a:r>
          <a:endParaRPr lang="en-US" sz="1600" kern="1200"/>
        </a:p>
      </dsp:txBody>
      <dsp:txXfrm>
        <a:off x="405487" y="1724471"/>
        <a:ext cx="5377076" cy="346292"/>
      </dsp:txXfrm>
    </dsp:sp>
    <dsp:sp modelId="{FE696BE7-19AC-4826-B56A-3C9AF3A0506F}">
      <dsp:nvSpPr>
        <dsp:cNvPr id="0" name=""/>
        <dsp:cNvSpPr/>
      </dsp:nvSpPr>
      <dsp:spPr>
        <a:xfrm>
          <a:off x="0" y="3306297"/>
          <a:ext cx="7735063" cy="19246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327" tIns="270764" rIns="6003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kern="1200">
              <a:ea typeface="+mn-ea"/>
              <a:cs typeface="+mn-cs"/>
            </a:rPr>
            <a:t>Table 5: </a:t>
          </a:r>
          <a:r>
            <a:rPr lang="en-US" sz="1600" b="0" kern="1200">
              <a:ea typeface="+mn-ea"/>
              <a:cs typeface="+mn-cs"/>
            </a:rPr>
            <a:t>Mitigation policies, measures, actions and plans (expected)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b="1" kern="1200">
              <a:ea typeface="+mn-ea"/>
              <a:cs typeface="+mn-cs"/>
            </a:rPr>
            <a:t>Table 7: </a:t>
          </a:r>
          <a:r>
            <a:rPr lang="en-US" sz="1600" b="0" kern="1200">
              <a:ea typeface="+mn-ea"/>
              <a:cs typeface="+mn-cs"/>
            </a:rPr>
            <a:t>Projections “with measures” scenario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8: </a:t>
          </a:r>
          <a:r>
            <a:rPr lang="en-US" sz="1600" b="0" kern="1200">
              <a:ea typeface="+mn-ea"/>
              <a:cs typeface="+mn-cs"/>
            </a:rPr>
            <a:t>Projections “with additional measures” scenario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9: </a:t>
          </a:r>
          <a:r>
            <a:rPr lang="en-US" sz="1600" b="0" kern="1200">
              <a:ea typeface="+mn-ea"/>
              <a:cs typeface="+mn-cs"/>
            </a:rPr>
            <a:t>Projections “without measure” scenario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1" i="0" u="none" strike="noStrike" kern="1200" cap="none" spc="0" normalizeH="0" baseline="0" noProof="0">
              <a:effectLst/>
              <a:uLnTx/>
              <a:uFillTx/>
              <a:ea typeface="+mn-ea"/>
              <a:cs typeface="+mn-cs"/>
            </a:rPr>
            <a:t>Table 10: </a:t>
          </a:r>
          <a:r>
            <a:rPr kumimoji="0" lang="en-US" sz="1600" b="0" i="0" u="none" strike="noStrike" kern="1200" cap="none" spc="0" normalizeH="0" baseline="0" noProof="0">
              <a:effectLst/>
              <a:uLnTx/>
              <a:uFillTx/>
              <a:ea typeface="+mn-ea"/>
              <a:cs typeface="+mn-cs"/>
            </a:rPr>
            <a:t>Projections of key indicators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a typeface="+mn-ea"/>
              <a:cs typeface="+mn-cs"/>
            </a:rPr>
            <a:t>Table 11: </a:t>
          </a:r>
          <a:r>
            <a:rPr lang="en-US" sz="1600" b="0" kern="1200">
              <a:ea typeface="+mn-ea"/>
              <a:cs typeface="+mn-cs"/>
            </a:rPr>
            <a:t>Key underlying assumptions and parameters of projections</a:t>
          </a:r>
        </a:p>
      </dsp:txBody>
      <dsp:txXfrm>
        <a:off x="0" y="3306297"/>
        <a:ext cx="7735063" cy="1924650"/>
      </dsp:txXfrm>
    </dsp:sp>
    <dsp:sp modelId="{E2495579-D688-45DB-965D-A4C1F24610CF}">
      <dsp:nvSpPr>
        <dsp:cNvPr id="0" name=""/>
        <dsp:cNvSpPr/>
      </dsp:nvSpPr>
      <dsp:spPr>
        <a:xfrm>
          <a:off x="386753" y="3114417"/>
          <a:ext cx="541454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57" tIns="0" rIns="2046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Projections and expected emissions reduction</a:t>
          </a:r>
        </a:p>
      </dsp:txBody>
      <dsp:txXfrm>
        <a:off x="405487" y="3133151"/>
        <a:ext cx="5377076" cy="346292"/>
      </dsp:txXfrm>
    </dsp:sp>
    <dsp:sp modelId="{B9944CC6-31A1-4D47-B3FD-641275FC449C}">
      <dsp:nvSpPr>
        <dsp:cNvPr id="0" name=""/>
        <dsp:cNvSpPr/>
      </dsp:nvSpPr>
      <dsp:spPr>
        <a:xfrm>
          <a:off x="0" y="5493027"/>
          <a:ext cx="7735063" cy="10647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327" tIns="270764" rIns="6003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Table 12. </a:t>
          </a:r>
          <a:r>
            <a:rPr lang="en-US" sz="1600" kern="1200"/>
            <a:t>Information necessary to track progress on the implementation and achievement of the domestic policies and measures implemented to address the social and economic consequences of response measures</a:t>
          </a:r>
        </a:p>
      </dsp:txBody>
      <dsp:txXfrm>
        <a:off x="0" y="5493027"/>
        <a:ext cx="7735063" cy="1064700"/>
      </dsp:txXfrm>
    </dsp:sp>
    <dsp:sp modelId="{2B79F6BD-8F9D-4848-A051-989CEE30547B}">
      <dsp:nvSpPr>
        <dsp:cNvPr id="0" name=""/>
        <dsp:cNvSpPr/>
      </dsp:nvSpPr>
      <dsp:spPr>
        <a:xfrm>
          <a:off x="386753" y="5301147"/>
          <a:ext cx="541454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657" tIns="0" rIns="2046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Response measures</a:t>
          </a:r>
        </a:p>
      </dsp:txBody>
      <dsp:txXfrm>
        <a:off x="405487" y="5319881"/>
        <a:ext cx="5377076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97F15-867C-4F58-9CF6-E9D72EA9C471}">
      <dsp:nvSpPr>
        <dsp:cNvPr id="0" name=""/>
        <dsp:cNvSpPr/>
      </dsp:nvSpPr>
      <dsp:spPr>
        <a:xfrm>
          <a:off x="10777" y="870267"/>
          <a:ext cx="1792779" cy="537833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8" tIns="66408" rIns="66408" bIns="6640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baseline="0"/>
            <a:t>Appendix</a:t>
          </a:r>
        </a:p>
      </dsp:txBody>
      <dsp:txXfrm>
        <a:off x="172127" y="870267"/>
        <a:ext cx="1470079" cy="537833"/>
      </dsp:txXfrm>
    </dsp:sp>
    <dsp:sp modelId="{CC1970A0-4B2D-4C46-A767-83A9B93C1F4C}">
      <dsp:nvSpPr>
        <dsp:cNvPr id="0" name=""/>
        <dsp:cNvSpPr/>
      </dsp:nvSpPr>
      <dsp:spPr>
        <a:xfrm>
          <a:off x="10777" y="1408101"/>
          <a:ext cx="1631429" cy="20729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19" tIns="128919" rIns="128919" bIns="25783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NDC description (targets)</a:t>
          </a:r>
          <a:endParaRPr lang="en-GB" sz="1700" kern="1200"/>
        </a:p>
      </dsp:txBody>
      <dsp:txXfrm>
        <a:off x="10777" y="1408101"/>
        <a:ext cx="1631429" cy="2072968"/>
      </dsp:txXfrm>
    </dsp:sp>
    <dsp:sp modelId="{D345AE4B-34FC-4574-8F6B-A67A1927C7B4}">
      <dsp:nvSpPr>
        <dsp:cNvPr id="0" name=""/>
        <dsp:cNvSpPr/>
      </dsp:nvSpPr>
      <dsp:spPr>
        <a:xfrm>
          <a:off x="1751030" y="870267"/>
          <a:ext cx="1792779" cy="537833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8" tIns="66408" rIns="66408" bIns="6640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Table 1</a:t>
          </a:r>
        </a:p>
      </dsp:txBody>
      <dsp:txXfrm>
        <a:off x="1912380" y="870267"/>
        <a:ext cx="1470079" cy="537833"/>
      </dsp:txXfrm>
    </dsp:sp>
    <dsp:sp modelId="{469A93C8-8821-4CC4-99D1-670DFBE0B2AD}">
      <dsp:nvSpPr>
        <dsp:cNvPr id="0" name=""/>
        <dsp:cNvSpPr/>
      </dsp:nvSpPr>
      <dsp:spPr>
        <a:xfrm>
          <a:off x="1751030" y="1408101"/>
          <a:ext cx="1631429" cy="20729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19" tIns="128919" rIns="128919" bIns="25783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Structured summary: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Indicators</a:t>
          </a:r>
          <a:endParaRPr lang="en-GB" sz="1700" kern="1200"/>
        </a:p>
      </dsp:txBody>
      <dsp:txXfrm>
        <a:off x="1751030" y="1408101"/>
        <a:ext cx="1631429" cy="2072968"/>
      </dsp:txXfrm>
    </dsp:sp>
    <dsp:sp modelId="{5C0B213D-8AD7-4744-A384-06BF394D1666}">
      <dsp:nvSpPr>
        <dsp:cNvPr id="0" name=""/>
        <dsp:cNvSpPr/>
      </dsp:nvSpPr>
      <dsp:spPr>
        <a:xfrm>
          <a:off x="3491283" y="870267"/>
          <a:ext cx="1792779" cy="537833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8" tIns="66408" rIns="66408" bIns="6640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Table 2</a:t>
          </a:r>
        </a:p>
      </dsp:txBody>
      <dsp:txXfrm>
        <a:off x="3652633" y="870267"/>
        <a:ext cx="1470079" cy="537833"/>
      </dsp:txXfrm>
    </dsp:sp>
    <dsp:sp modelId="{5AF4BEAF-9EB5-49E1-B785-4B66F2DBAE9F}">
      <dsp:nvSpPr>
        <dsp:cNvPr id="0" name=""/>
        <dsp:cNvSpPr/>
      </dsp:nvSpPr>
      <dsp:spPr>
        <a:xfrm>
          <a:off x="3491283" y="1408101"/>
          <a:ext cx="1631429" cy="20729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19" tIns="128919" rIns="128919" bIns="25783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Structured summary: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Definitions</a:t>
          </a:r>
          <a:endParaRPr lang="en-GB" sz="1700" kern="1200"/>
        </a:p>
      </dsp:txBody>
      <dsp:txXfrm>
        <a:off x="3491283" y="1408101"/>
        <a:ext cx="1631429" cy="2072968"/>
      </dsp:txXfrm>
    </dsp:sp>
    <dsp:sp modelId="{E1333628-DB44-49C4-8AE2-F407021DDA5B}">
      <dsp:nvSpPr>
        <dsp:cNvPr id="0" name=""/>
        <dsp:cNvSpPr/>
      </dsp:nvSpPr>
      <dsp:spPr>
        <a:xfrm>
          <a:off x="5231536" y="870267"/>
          <a:ext cx="1792779" cy="537833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8" tIns="66408" rIns="66408" bIns="6640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Table 3</a:t>
          </a:r>
        </a:p>
      </dsp:txBody>
      <dsp:txXfrm>
        <a:off x="5392886" y="870267"/>
        <a:ext cx="1470079" cy="537833"/>
      </dsp:txXfrm>
    </dsp:sp>
    <dsp:sp modelId="{009C8FC5-2EF0-4BC4-B75A-B48825F80C5D}">
      <dsp:nvSpPr>
        <dsp:cNvPr id="0" name=""/>
        <dsp:cNvSpPr/>
      </dsp:nvSpPr>
      <dsp:spPr>
        <a:xfrm>
          <a:off x="5231536" y="1408101"/>
          <a:ext cx="1631429" cy="20729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19" tIns="128919" rIns="128919" bIns="25783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Structured summary: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Methodologies</a:t>
          </a:r>
          <a:endParaRPr lang="en-GB" sz="1700" kern="1200"/>
        </a:p>
      </dsp:txBody>
      <dsp:txXfrm>
        <a:off x="5231536" y="1408101"/>
        <a:ext cx="1631429" cy="2072968"/>
      </dsp:txXfrm>
    </dsp:sp>
    <dsp:sp modelId="{518A94A8-3876-4B18-83D8-C936660D95D7}">
      <dsp:nvSpPr>
        <dsp:cNvPr id="0" name=""/>
        <dsp:cNvSpPr/>
      </dsp:nvSpPr>
      <dsp:spPr>
        <a:xfrm>
          <a:off x="6971789" y="870267"/>
          <a:ext cx="1792779" cy="537833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8" tIns="66408" rIns="66408" bIns="6640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Table 4</a:t>
          </a:r>
        </a:p>
      </dsp:txBody>
      <dsp:txXfrm>
        <a:off x="7133139" y="870267"/>
        <a:ext cx="1470079" cy="537833"/>
      </dsp:txXfrm>
    </dsp:sp>
    <dsp:sp modelId="{9A69178B-D90A-4C64-B417-9B36B0C5018B}">
      <dsp:nvSpPr>
        <dsp:cNvPr id="0" name=""/>
        <dsp:cNvSpPr/>
      </dsp:nvSpPr>
      <dsp:spPr>
        <a:xfrm>
          <a:off x="6971789" y="1408101"/>
          <a:ext cx="1631429" cy="20729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19" tIns="128919" rIns="128919" bIns="25783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Structured summary: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Tracking progress</a:t>
          </a:r>
          <a:endParaRPr lang="en-GB" sz="1700" kern="1200"/>
        </a:p>
      </dsp:txBody>
      <dsp:txXfrm>
        <a:off x="6971789" y="1408101"/>
        <a:ext cx="1631429" cy="2072968"/>
      </dsp:txXfrm>
    </dsp:sp>
    <dsp:sp modelId="{04BBCF95-A4C4-412B-A2B8-7CC8CF9BE7C0}">
      <dsp:nvSpPr>
        <dsp:cNvPr id="0" name=""/>
        <dsp:cNvSpPr/>
      </dsp:nvSpPr>
      <dsp:spPr>
        <a:xfrm>
          <a:off x="8712043" y="870267"/>
          <a:ext cx="1792779" cy="537833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8" tIns="66408" rIns="66408" bIns="6640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Table 10</a:t>
          </a:r>
        </a:p>
      </dsp:txBody>
      <dsp:txXfrm>
        <a:off x="8873393" y="870267"/>
        <a:ext cx="1470079" cy="537833"/>
      </dsp:txXfrm>
    </dsp:sp>
    <dsp:sp modelId="{74917016-4CFD-4757-A21D-017B70E5A2B4}">
      <dsp:nvSpPr>
        <dsp:cNvPr id="0" name=""/>
        <dsp:cNvSpPr/>
      </dsp:nvSpPr>
      <dsp:spPr>
        <a:xfrm>
          <a:off x="8712043" y="1408101"/>
          <a:ext cx="1631429" cy="20729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19" tIns="128919" rIns="128919" bIns="257838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Projections: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Key projection indicators</a:t>
          </a:r>
          <a:endParaRPr lang="en-GB" sz="1700" kern="1200"/>
        </a:p>
      </dsp:txBody>
      <dsp:txXfrm>
        <a:off x="8712043" y="1408101"/>
        <a:ext cx="1631429" cy="2072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F6F4B-C4D9-45FE-B34A-D3A4C5FE3B81}">
      <dsp:nvSpPr>
        <dsp:cNvPr id="0" name=""/>
        <dsp:cNvSpPr/>
      </dsp:nvSpPr>
      <dsp:spPr>
        <a:xfrm>
          <a:off x="865822" y="0"/>
          <a:ext cx="9812655" cy="57253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4BDAF-29B6-4031-A6DB-3AE69FA57D87}">
      <dsp:nvSpPr>
        <dsp:cNvPr id="0" name=""/>
        <dsp:cNvSpPr/>
      </dsp:nvSpPr>
      <dsp:spPr>
        <a:xfrm>
          <a:off x="1882" y="1717595"/>
          <a:ext cx="3628886" cy="2290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Data for your country Table A “Tables to be filled by participants”</a:t>
          </a:r>
          <a:endParaRPr lang="en-GB" sz="2400" kern="1200" dirty="0"/>
        </a:p>
      </dsp:txBody>
      <dsp:txXfrm>
        <a:off x="113677" y="1829390"/>
        <a:ext cx="3405296" cy="2066537"/>
      </dsp:txXfrm>
    </dsp:sp>
    <dsp:sp modelId="{27DEEE2F-E8B7-409E-AA73-ADFB7DBAF2E6}">
      <dsp:nvSpPr>
        <dsp:cNvPr id="0" name=""/>
        <dsp:cNvSpPr/>
      </dsp:nvSpPr>
      <dsp:spPr>
        <a:xfrm>
          <a:off x="3957706" y="1717595"/>
          <a:ext cx="3628886" cy="2290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Examples of completed tables CTF_Tracking_Progress_NDC_Template_Tunisia Appendixes</a:t>
          </a:r>
          <a:endParaRPr lang="en-GB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4069501" y="1829390"/>
        <a:ext cx="3405296" cy="2066537"/>
      </dsp:txXfrm>
    </dsp:sp>
    <dsp:sp modelId="{FCBE4C6A-A8DA-4E2B-A241-5C465CF825D7}">
      <dsp:nvSpPr>
        <dsp:cNvPr id="0" name=""/>
        <dsp:cNvSpPr/>
      </dsp:nvSpPr>
      <dsp:spPr>
        <a:xfrm>
          <a:off x="7913531" y="1717595"/>
          <a:ext cx="3628886" cy="229012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bg1"/>
              </a:solidFill>
            </a:rPr>
            <a:t>Fill in Tables CTF 1, CTF 2 in the file “</a:t>
          </a:r>
          <a:r>
            <a:rPr lang="en-US" sz="2400" b="0" i="0" kern="1200" dirty="0" err="1">
              <a:solidFill>
                <a:schemeClr val="bg1"/>
              </a:solidFill>
            </a:rPr>
            <a:t>CTF_Tracking_Progress_NDC_Template_Clean</a:t>
          </a:r>
          <a:r>
            <a:rPr lang="en-US" sz="2400" b="0" i="0" kern="1200" dirty="0">
              <a:solidFill>
                <a:schemeClr val="bg1"/>
              </a:solidFill>
            </a:rPr>
            <a:t>”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8025326" y="1829390"/>
        <a:ext cx="3405296" cy="2066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C406-BD75-4D64-8658-A2C6380B319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CD78F-F93A-4E7E-94B5-CF57364D1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7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483A-52E2-41F2-9983-531F8F6461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065E-E969-C57A-8519-2B0B7E533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83533C-831F-8EC7-382C-0B16EDB6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2EFC6-1314-84D8-AD60-FD6FBBA3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84AAC-72CB-A3D2-EB52-F4BE32DE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3F4F3-E921-A7B5-B88A-D6B78416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E09C-1743-27D6-4710-B1F3EB04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BFAF0-E893-421E-22C2-956D8B6FA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BBA93-8609-3362-834C-07C36293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34B07-3896-C037-DB1E-357D781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38202-AB59-D5B8-6548-5869EF67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AB5E8A-332E-A171-4BFD-7FECA826B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E12258-8A72-F9B6-09FA-E5377F8E7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674DA-4C77-29A1-0D24-8D81F208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6601E-456A-37CD-350A-35B6CEC4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E6C10-89C9-072D-F5B3-820ABBFA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For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1" y="2206691"/>
            <a:ext cx="5664201" cy="2592917"/>
          </a:xfrm>
          <a:noFill/>
        </p:spPr>
        <p:txBody>
          <a:bodyPr/>
          <a:lstStyle>
            <a:lvl1pPr marL="0" indent="0" algn="l">
              <a:buFontTx/>
              <a:buNone/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356660"/>
            <a:ext cx="5664200" cy="1462811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Autofit/>
          </a:bodyPr>
          <a:lstStyle>
            <a:lvl1pPr>
              <a:defRPr lang="da-DK" sz="4933" dirty="0"/>
            </a:lvl1pPr>
          </a:lstStyle>
          <a:p>
            <a:pPr lvl="0">
              <a:lnSpc>
                <a:spcPct val="100000"/>
              </a:lnSpc>
            </a:pPr>
            <a:r>
              <a:rPr lang="da-DK" dirty="0"/>
              <a:t>FRONT PAGE </a:t>
            </a:r>
          </a:p>
        </p:txBody>
      </p:sp>
    </p:spTree>
    <p:extLst>
      <p:ext uri="{BB962C8B-B14F-4D97-AF65-F5344CB8AC3E}">
        <p14:creationId xmlns:p14="http://schemas.microsoft.com/office/powerpoint/2010/main" val="34721628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5482D-9EC3-B07A-C10D-B8AA1197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3D388-EF13-05D8-3221-043C6CCF3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665F3-A6FF-F753-4CC2-1E99D9BF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4B554-B288-7E7F-CEFD-E807BCC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2951-1C10-0114-0C2F-492B101D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DB717-3C7C-078A-250D-95833FE8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C2D50-EFC3-610B-FE22-8AE81635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DF83F-BF68-6C8B-8987-6D91866A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293EF-2CA6-2725-89FD-FEAC85CF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3B50E-C19C-BD45-E84D-C0761481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1BBD-4B1D-2C3D-514E-90EC753D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96F64-7DA5-4FE5-E2AE-E2C55EFF1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D168E-EBDC-4A0D-54DC-5FE22144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3A7E2-076A-665C-0C60-8A68D3A2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A8C880-AEEA-02AD-A5B7-A11EFE07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57649-7B03-9AFB-079E-3E9AB3AD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68C96-5225-3BF3-5452-10BE647B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4C83E-1B7D-39CD-231B-75BE01D6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C98617-11D1-5281-2378-6A8892783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0EEC99-6802-9C3C-8535-E42F6601D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ECFC10-B8DC-117D-53CE-B3267A47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6A8FD3-46A0-38AC-D4F3-CCDFEF01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7327A2-B8F8-CE29-F29E-4551C3E4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A7E86C-2FFC-3057-68EC-EF94AEDC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9DDFE-7EF7-2CD3-9606-F3073185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A0B32-F236-A697-AB8D-B2F3CDD9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A302FF-3112-DFD8-4DB2-4013AB16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478F97-547C-2083-0E57-AF05F2F1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4AB176-44AC-DE77-5405-60447CB2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525B7C-5B6D-8A78-9D4E-461039AA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99AFCE-104E-C5B3-9A10-0039BE4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502EA-6387-B05A-1E0C-6AA75E63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C545D-833C-25AE-1473-E32EBBFF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646F02-55D3-16A6-CE2E-63F4A86B5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9E980-7B1C-1F63-5885-20B1B6CF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550917-BF98-42AE-0404-3A4E38CD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E97BD-1332-D52F-A5D4-F73E3F71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9339B-111E-681A-C154-53523FB9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63026D-2F73-6380-FBF0-77697650E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8F81CE-5517-F286-F459-38ACB480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9E501-09F1-A8E2-1487-1E552002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E2126-6A6A-001A-8BA4-0042F12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D37C8A-F59B-619B-FCD9-80A77207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0C539-5CB0-83B4-C373-ACD70DCD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FC5D-A454-27E0-F4FB-E58470CD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870B-3CB6-1D56-50FF-F473ACF1F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ADC1BD-A737-DEAB-5F64-39B95A35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C024F-5DFF-5A36-7429-F8E91EB66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6F1A711D-7988-434F-B85F-166983E93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0419" y="6056689"/>
            <a:ext cx="1388883" cy="674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A36DF-EB48-D6B6-72EC-13FBE330E8D6}"/>
              </a:ext>
            </a:extLst>
          </p:cNvPr>
          <p:cNvSpPr txBox="1"/>
          <p:nvPr/>
        </p:nvSpPr>
        <p:spPr>
          <a:xfrm>
            <a:off x="1101603" y="1989016"/>
            <a:ext cx="9768728" cy="10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and Explanation of CTF Tables and Exercise: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Filling CTF Tables 1 and 2: Description and Definitions to understand NDC</a:t>
            </a:r>
            <a:endParaRPr lang="en-GB" sz="4000" dirty="0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CE6DB0-A1EA-E65E-4BF4-E295CB1D3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3080326" y="282656"/>
            <a:ext cx="3052599" cy="974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F7E842-B50E-3DA2-8CDE-BD64DF58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510" y="5376603"/>
            <a:ext cx="4248263" cy="1435096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67ED17C-BBBD-3D0E-4866-844E360E5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80" y="387424"/>
            <a:ext cx="2408885" cy="63646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C8A3BC9-82F4-0A07-B4AA-F61EC529B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547" y="5507469"/>
            <a:ext cx="1173364" cy="117336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4276ED-277E-ECE1-C0FF-0DA582D2C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8" y="5548840"/>
            <a:ext cx="849207" cy="1131993"/>
          </a:xfrm>
          <a:prstGeom prst="rect">
            <a:avLst/>
          </a:prstGeom>
        </p:spPr>
      </p:pic>
      <p:pic>
        <p:nvPicPr>
          <p:cNvPr id="7" name="Billede 12">
            <a:extLst>
              <a:ext uri="{FF2B5EF4-FFF2-40B4-BE49-F238E27FC236}">
                <a16:creationId xmlns:a16="http://schemas.microsoft.com/office/drawing/2014/main" id="{62705F48-B865-8E7D-B07D-067BB82363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93" y="5661715"/>
            <a:ext cx="1786917" cy="864872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A3094C3-33C8-434B-A450-109A7C106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131" y="323622"/>
            <a:ext cx="2562543" cy="741923"/>
          </a:xfrm>
          <a:prstGeom prst="rect">
            <a:avLst/>
          </a:prstGeom>
        </p:spPr>
      </p:pic>
      <p:pic>
        <p:nvPicPr>
          <p:cNvPr id="17" name="Picture 1905970987">
            <a:extLst>
              <a:ext uri="{FF2B5EF4-FFF2-40B4-BE49-F238E27FC236}">
                <a16:creationId xmlns:a16="http://schemas.microsoft.com/office/drawing/2014/main" id="{65CA0958-9DF0-48A8-93A3-8E0A91A9C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20" y="304307"/>
            <a:ext cx="2514740" cy="8148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EDCCF-F99E-AFCA-BF6C-09311359A958}"/>
              </a:ext>
            </a:extLst>
          </p:cNvPr>
          <p:cNvSpPr/>
          <p:nvPr/>
        </p:nvSpPr>
        <p:spPr>
          <a:xfrm>
            <a:off x="1236837" y="3217274"/>
            <a:ext cx="3897138" cy="1578768"/>
          </a:xfrm>
          <a:prstGeom prst="roundRect">
            <a:avLst/>
          </a:prstGeom>
          <a:solidFill>
            <a:srgbClr val="41C79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Tracking Progress of the Mitigation Commitments of Nationally Determined Contributions (NDCs)</a:t>
            </a:r>
          </a:p>
          <a:p>
            <a:pPr algn="ctr"/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September 2023 </a:t>
            </a:r>
          </a:p>
          <a:p>
            <a:pPr algn="ctr"/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Seoul, Republic of Korea</a:t>
            </a:r>
            <a:endParaRPr lang="en-US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B6DF8D-AF7E-8463-4388-ACB7E274F450}"/>
              </a:ext>
            </a:extLst>
          </p:cNvPr>
          <p:cNvSpPr txBox="1">
            <a:spLocks/>
          </p:cNvSpPr>
          <p:nvPr/>
        </p:nvSpPr>
        <p:spPr>
          <a:xfrm>
            <a:off x="6305889" y="3304657"/>
            <a:ext cx="49084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Aiymgul Kerimray</a:t>
            </a:r>
            <a:endParaRPr lang="en-US" dirty="0"/>
          </a:p>
          <a:p>
            <a:r>
              <a:rPr lang="en-US" dirty="0"/>
              <a:t>Mitigation specialist</a:t>
            </a:r>
          </a:p>
          <a:p>
            <a:r>
              <a:rPr lang="en-US" dirty="0"/>
              <a:t>UNEP Copenhagen Climate Centre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353503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B46-848C-CB8D-F78A-87FB41A3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6363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200"/>
              <a:t>Fill in CTF Tables 1, 2 with data for your country</a:t>
            </a:r>
            <a:br>
              <a:rPr lang="ru-KZ" sz="5200"/>
            </a:br>
            <a:endParaRPr lang="en-GB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8B80-78C9-CD66-088D-FAE8A5A9E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KZ" dirty="0"/>
          </a:p>
          <a:p>
            <a:pPr marL="457200" lvl="1" indent="0">
              <a:buNone/>
            </a:pPr>
            <a:endParaRPr lang="ru-KZ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572A808-F470-BECC-C999-9BBFE4322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576568"/>
              </p:ext>
            </p:extLst>
          </p:nvPr>
        </p:nvGraphicFramePr>
        <p:xfrm>
          <a:off x="323850" y="1132681"/>
          <a:ext cx="11544300" cy="572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98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82E08-590B-DA33-2815-93561209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>
            <a:normAutofit/>
          </a:bodyPr>
          <a:lstStyle/>
          <a:p>
            <a:r>
              <a:rPr lang="en-US" sz="2500" b="0" i="0">
                <a:effectLst/>
                <a:latin typeface="Roboto" panose="02000000000000000000" pitchFamily="2" charset="0"/>
              </a:rPr>
              <a:t>Table 1 CTF. Structured summary: Description of selected indicators</a:t>
            </a:r>
            <a:endParaRPr lang="en-GB" sz="25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F35C5A-B33C-93B3-43EF-6129437F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40" y="641850"/>
            <a:ext cx="6053160" cy="15358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Complete the CTF Table 1 using data for your country</a:t>
            </a:r>
            <a:endParaRPr lang="en-GB" sz="3200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CD25DAD-21BB-30EE-74AA-E9B1913CC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" t="32827" r="33150" b="36928"/>
          <a:stretch/>
        </p:blipFill>
        <p:spPr>
          <a:xfrm>
            <a:off x="715792" y="3031994"/>
            <a:ext cx="11006071" cy="29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1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C9A7E-6F3A-9194-19DC-5AD21ACD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b="0" i="0" dirty="0">
                <a:effectLst/>
                <a:latin typeface="Roboto" panose="02000000000000000000" pitchFamily="2" charset="0"/>
              </a:rPr>
              <a:t>Table 2 CTF. Structured Summary: Definitions Needed to Understand NDC</a:t>
            </a:r>
            <a:endParaRPr lang="en-US" sz="2500" dirty="0">
              <a:latin typeface="Roboto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1C6E-C432-6BC9-C423-CE096B5D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40" y="641850"/>
            <a:ext cx="605316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Complete the CTF Table 2 using data for your country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56575-E43A-7FF4-D2E0-19DB2FF7A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" t="17931" r="43830" b="37609"/>
          <a:stretch/>
        </p:blipFill>
        <p:spPr>
          <a:xfrm>
            <a:off x="2109002" y="2797089"/>
            <a:ext cx="7973996" cy="36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7CB66-10BD-5663-41E7-86F36CE6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2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defRPr/>
            </a:pPr>
            <a:r>
              <a:rPr lang="en-US" sz="3600" dirty="0"/>
              <a:t>CTF tables for the electronic reporting of the information necessary to track progress made in implementing and achieving NDCs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7936DA82-11C3-011F-82BA-9F20E79CE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260746"/>
              </p:ext>
            </p:extLst>
          </p:nvPr>
        </p:nvGraphicFramePr>
        <p:xfrm>
          <a:off x="4212336" y="124458"/>
          <a:ext cx="7735063" cy="660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43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44C81-24B7-1F3C-7910-2E5C5F4F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/>
              <a:t>CTF tables: NDC indicators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770DA1A-4BC1-56A2-5323-346860D1F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6585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54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FEE5-D6D2-0439-25A2-211734DA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1427"/>
            <a:ext cx="3248025" cy="15111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Summary of the countries</a:t>
            </a:r>
            <a:r>
              <a:rPr lang="en-GB" sz="3200" dirty="0"/>
              <a:t>’ 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NDCs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228C84-7B6E-8137-1BF4-7687D1DB2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5125"/>
              </p:ext>
            </p:extLst>
          </p:nvPr>
        </p:nvGraphicFramePr>
        <p:xfrm>
          <a:off x="3876676" y="19257"/>
          <a:ext cx="8143874" cy="683874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829824">
                  <a:extLst>
                    <a:ext uri="{9D8B030D-6E8A-4147-A177-3AD203B41FA5}">
                      <a16:colId xmlns:a16="http://schemas.microsoft.com/office/drawing/2014/main" val="1822940157"/>
                    </a:ext>
                  </a:extLst>
                </a:gridCol>
                <a:gridCol w="810010">
                  <a:extLst>
                    <a:ext uri="{9D8B030D-6E8A-4147-A177-3AD203B41FA5}">
                      <a16:colId xmlns:a16="http://schemas.microsoft.com/office/drawing/2014/main" val="3115640674"/>
                    </a:ext>
                  </a:extLst>
                </a:gridCol>
                <a:gridCol w="553427">
                  <a:extLst>
                    <a:ext uri="{9D8B030D-6E8A-4147-A177-3AD203B41FA5}">
                      <a16:colId xmlns:a16="http://schemas.microsoft.com/office/drawing/2014/main" val="996087078"/>
                    </a:ext>
                  </a:extLst>
                </a:gridCol>
                <a:gridCol w="988335">
                  <a:extLst>
                    <a:ext uri="{9D8B030D-6E8A-4147-A177-3AD203B41FA5}">
                      <a16:colId xmlns:a16="http://schemas.microsoft.com/office/drawing/2014/main" val="2722118005"/>
                    </a:ext>
                  </a:extLst>
                </a:gridCol>
                <a:gridCol w="554954">
                  <a:extLst>
                    <a:ext uri="{9D8B030D-6E8A-4147-A177-3AD203B41FA5}">
                      <a16:colId xmlns:a16="http://schemas.microsoft.com/office/drawing/2014/main" val="963836212"/>
                    </a:ext>
                  </a:extLst>
                </a:gridCol>
                <a:gridCol w="3031893">
                  <a:extLst>
                    <a:ext uri="{9D8B030D-6E8A-4147-A177-3AD203B41FA5}">
                      <a16:colId xmlns:a16="http://schemas.microsoft.com/office/drawing/2014/main" val="3783212980"/>
                    </a:ext>
                  </a:extLst>
                </a:gridCol>
                <a:gridCol w="554954">
                  <a:extLst>
                    <a:ext uri="{9D8B030D-6E8A-4147-A177-3AD203B41FA5}">
                      <a16:colId xmlns:a16="http://schemas.microsoft.com/office/drawing/2014/main" val="2080538111"/>
                    </a:ext>
                  </a:extLst>
                </a:gridCol>
                <a:gridCol w="820477">
                  <a:extLst>
                    <a:ext uri="{9D8B030D-6E8A-4147-A177-3AD203B41FA5}">
                      <a16:colId xmlns:a16="http://schemas.microsoft.com/office/drawing/2014/main" val="3667781744"/>
                    </a:ext>
                  </a:extLst>
                </a:gridCol>
              </a:tblGrid>
              <a:tr h="188256">
                <a:tc rowSpan="2"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Countries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Absolute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Base Year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Target Year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Target Value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Target Unit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Conditional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9705"/>
                  </a:ext>
                </a:extLst>
              </a:tr>
              <a:tr h="3530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Sectorial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Baseline Scenario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321224"/>
                  </a:ext>
                </a:extLst>
              </a:tr>
              <a:tr h="188256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Bangladesh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(2012)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6.73 % emission reduction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331734704"/>
                  </a:ext>
                </a:extLst>
              </a:tr>
              <a:tr h="1882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(2012)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15.12 %  emission reduction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3026780719"/>
                  </a:ext>
                </a:extLst>
              </a:tr>
              <a:tr h="417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Brunei Darussalam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Baseline Scenario (2015-2030)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20 % reduction from BAU Scenario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4176917558"/>
                  </a:ext>
                </a:extLst>
              </a:tr>
              <a:tr h="417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Cambodia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Baseline Scenario (2016-2030)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42 % reduction from BAU Scenario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1631709490"/>
                  </a:ext>
                </a:extLst>
              </a:tr>
              <a:tr h="372026">
                <a:tc rowSpan="4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China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 (CO</a:t>
                      </a:r>
                      <a:r>
                        <a:rPr lang="en-GB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emission)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(2005)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Reduce CO</a:t>
                      </a:r>
                      <a:r>
                        <a:rPr lang="en-US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emissions per unit of GDP by 65 %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113949846"/>
                  </a:ext>
                </a:extLst>
              </a:tr>
              <a:tr h="3720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Sectorial (Energy)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(2005)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Increase the share of non-fossil fuels in primary energy consumption to around 25 %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2520317854"/>
                  </a:ext>
                </a:extLst>
              </a:tr>
              <a:tr h="1882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Sectorial (Forest)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Absolute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(2005)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Increase the forest stock volume by 6 billion m</a:t>
                      </a:r>
                      <a:r>
                        <a:rPr lang="en-US" sz="1100" b="0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r>
                        <a:rPr lang="en-GB" sz="1100" b="0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2188465373"/>
                  </a:ext>
                </a:extLst>
              </a:tr>
              <a:tr h="3720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Sectorial (Energy)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Absolute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(2005)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 installed capacity of wind and solar power to over 1.2 billion kW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kW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2885486071"/>
                  </a:ext>
                </a:extLst>
              </a:tr>
              <a:tr h="188256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India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(2005)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Reduce emission intensity by 45 %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574918183"/>
                  </a:ext>
                </a:extLst>
              </a:tr>
              <a:tr h="3720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(2005)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50 % cumulative electric power installed capacity from non-fossil fuel-based energy resources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2395633722"/>
                  </a:ext>
                </a:extLst>
              </a:tr>
              <a:tr h="1882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Sectorial (Forest)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Absolute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(2005)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Create additional carbon sink of 2.5 to 3 BtCO</a:t>
                      </a:r>
                      <a:r>
                        <a:rPr lang="en-US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BtCO</a:t>
                      </a:r>
                      <a:r>
                        <a:rPr lang="en-GB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3859719098"/>
                  </a:ext>
                </a:extLst>
              </a:tr>
              <a:tr h="188256">
                <a:tc rowSpan="4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Indonesia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Sectorial (Energy)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(2010)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New and renewable energy at least 23 % in 2025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606919003"/>
                  </a:ext>
                </a:extLst>
              </a:tr>
              <a:tr h="1882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(2010)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New and renewable energy at least 31 % in 2050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1333647793"/>
                  </a:ext>
                </a:extLst>
              </a:tr>
              <a:tr h="4178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(2010)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31.89 % emission reduction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2491181587"/>
                  </a:ext>
                </a:extLst>
              </a:tr>
              <a:tr h="4178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(2010)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43.20 % emission reduction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176200112"/>
                  </a:ext>
                </a:extLst>
              </a:tr>
              <a:tr h="18825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Japan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(2013)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46 % emission reduction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2631338442"/>
                  </a:ext>
                </a:extLst>
              </a:tr>
              <a:tr h="188256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Lao PDR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921" marR="58921" marT="29461" marB="29461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3,975 ktCO</a:t>
                      </a:r>
                      <a:r>
                        <a:rPr lang="en-US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 of GHG emission reductions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KtCO</a:t>
                      </a:r>
                      <a:r>
                        <a:rPr lang="en-GB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Unconditional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4132858519"/>
                  </a:ext>
                </a:extLst>
              </a:tr>
              <a:tr h="1882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Economy-wide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Relative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 Year (2000)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45,691 ktCO</a:t>
                      </a:r>
                      <a:r>
                        <a:rPr lang="en-US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 of GHG emission reductions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KtCO</a:t>
                      </a:r>
                      <a:r>
                        <a:rPr lang="en-GB" sz="11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Conditional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2" marR="4092" marT="4092" marB="0" anchor="ctr"/>
                </a:tc>
                <a:extLst>
                  <a:ext uri="{0D108BD9-81ED-4DB2-BD59-A6C34878D82A}">
                    <a16:rowId xmlns:a16="http://schemas.microsoft.com/office/drawing/2014/main" val="8080152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445940-625D-3B1F-8C5C-0B8138FB79A5}"/>
              </a:ext>
            </a:extLst>
          </p:cNvPr>
          <p:cNvSpPr txBox="1"/>
          <p:nvPr/>
        </p:nvSpPr>
        <p:spPr>
          <a:xfrm>
            <a:off x="95249" y="2228671"/>
            <a:ext cx="340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16 Countries send the files with filled in Tables</a:t>
            </a:r>
          </a:p>
        </p:txBody>
      </p:sp>
    </p:spTree>
    <p:extLst>
      <p:ext uri="{BB962C8B-B14F-4D97-AF65-F5344CB8AC3E}">
        <p14:creationId xmlns:p14="http://schemas.microsoft.com/office/powerpoint/2010/main" val="416443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C3AC5-9374-B009-0021-07A89224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85" y="504825"/>
            <a:ext cx="2842516" cy="1885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Summary of the countries</a:t>
            </a:r>
            <a:r>
              <a:rPr lang="en-GB" sz="3200" dirty="0"/>
              <a:t>’ 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NDCs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659181A-E636-D4AE-7DAE-B0523B5F6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371871"/>
              </p:ext>
            </p:extLst>
          </p:nvPr>
        </p:nvGraphicFramePr>
        <p:xfrm>
          <a:off x="3933825" y="142875"/>
          <a:ext cx="8134350" cy="63816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5228">
                  <a:extLst>
                    <a:ext uri="{9D8B030D-6E8A-4147-A177-3AD203B41FA5}">
                      <a16:colId xmlns:a16="http://schemas.microsoft.com/office/drawing/2014/main" val="1820949609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482269780"/>
                    </a:ext>
                  </a:extLst>
                </a:gridCol>
                <a:gridCol w="874539">
                  <a:extLst>
                    <a:ext uri="{9D8B030D-6E8A-4147-A177-3AD203B41FA5}">
                      <a16:colId xmlns:a16="http://schemas.microsoft.com/office/drawing/2014/main" val="1919599185"/>
                    </a:ext>
                  </a:extLst>
                </a:gridCol>
                <a:gridCol w="1290479">
                  <a:extLst>
                    <a:ext uri="{9D8B030D-6E8A-4147-A177-3AD203B41FA5}">
                      <a16:colId xmlns:a16="http://schemas.microsoft.com/office/drawing/2014/main" val="3729993552"/>
                    </a:ext>
                  </a:extLst>
                </a:gridCol>
                <a:gridCol w="565251">
                  <a:extLst>
                    <a:ext uri="{9D8B030D-6E8A-4147-A177-3AD203B41FA5}">
                      <a16:colId xmlns:a16="http://schemas.microsoft.com/office/drawing/2014/main" val="2513808897"/>
                    </a:ext>
                  </a:extLst>
                </a:gridCol>
                <a:gridCol w="2188223">
                  <a:extLst>
                    <a:ext uri="{9D8B030D-6E8A-4147-A177-3AD203B41FA5}">
                      <a16:colId xmlns:a16="http://schemas.microsoft.com/office/drawing/2014/main" val="3486391414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4004808283"/>
                    </a:ext>
                  </a:extLst>
                </a:gridCol>
                <a:gridCol w="1047867">
                  <a:extLst>
                    <a:ext uri="{9D8B030D-6E8A-4147-A177-3AD203B41FA5}">
                      <a16:colId xmlns:a16="http://schemas.microsoft.com/office/drawing/2014/main" val="4022178088"/>
                    </a:ext>
                  </a:extLst>
                </a:gridCol>
              </a:tblGrid>
              <a:tr h="15029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050" b="1" u="none" strike="noStrike" dirty="0">
                          <a:effectLst/>
                        </a:rPr>
                        <a:t>Countries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Economy-wide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Absolute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Base Year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Target Year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Target Value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Target Unit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Conditional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29789"/>
                  </a:ext>
                </a:extLst>
              </a:tr>
              <a:tr h="20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Sectorial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>
                          <a:effectLst/>
                        </a:rPr>
                        <a:t>Relative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 dirty="0">
                          <a:effectLst/>
                        </a:rPr>
                        <a:t>Baseline Scenario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u="none" strike="noStrike" dirty="0">
                          <a:effectLst/>
                        </a:rPr>
                        <a:t>Unconditional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53291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Malaysia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Economy-wide (CO</a:t>
                      </a:r>
                      <a:r>
                        <a:rPr lang="en-GB" sz="1050" u="none" strike="noStrike" baseline="-25000">
                          <a:effectLst/>
                        </a:rPr>
                        <a:t>2</a:t>
                      </a:r>
                      <a:r>
                        <a:rPr lang="en-GB" sz="1050" u="none" strike="noStrike">
                          <a:effectLst/>
                        </a:rPr>
                        <a:t> emission)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(2005)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Reduce carbon emission intensity by 45 %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Unconditional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935977527"/>
                  </a:ext>
                </a:extLst>
              </a:tr>
              <a:tr h="1502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Maldives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Economy-wide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26 % reduction from BAU Scenario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521022085"/>
                  </a:ext>
                </a:extLst>
              </a:tr>
              <a:tr h="2999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Mongolia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Economy-wide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(2010)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22.7 % reduction from BAU Scenario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Unconditional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947038076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(2010)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27.2 % reduction from BAU Scenario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381142829"/>
                  </a:ext>
                </a:extLst>
              </a:tr>
              <a:tr h="299917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Nepal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Sectorial (Energy)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Absolute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1400 MW to 15000 MW of Clean Energy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MW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337151712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15 % of the total energy demand is supplied from clean energy sources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624502204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Sectorial (Transport)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2025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Sales of electric vehicles: 8 % reduction from BAU Scenario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416906592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Sales of electric vehicles: 28 % reduction from BAU Scenario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1972885766"/>
                  </a:ext>
                </a:extLst>
              </a:tr>
              <a:tr h="15029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Absolute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200 km of the electric rail network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Km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3940187762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Sectorial (Energy)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25% of Households use electric stoves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1400470036"/>
                  </a:ext>
                </a:extLst>
              </a:tr>
              <a:tr h="15029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Absolute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2025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Install 500000 improved cookstoves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No.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3809451450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Absolute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2025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Install an additional 200,000 household biogas plants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No.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3630662252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Sectorial (Forest)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Maintain 45 % of the total area of the country under forest cover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4293753971"/>
                  </a:ext>
                </a:extLst>
              </a:tr>
              <a:tr h="449543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Manage 50 % of Tarai and Inner Tarai forests and 25 % of middle hills and mountain forests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863542274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Sectorial (Waste)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(2011)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2025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Waste: 258 Gg CO</a:t>
                      </a:r>
                      <a:r>
                        <a:rPr lang="en-US" sz="1050" u="none" strike="noStrike" baseline="-25000">
                          <a:effectLst/>
                        </a:rPr>
                        <a:t>2</a:t>
                      </a:r>
                      <a:r>
                        <a:rPr lang="en-US" sz="1050" u="none" strike="noStrike">
                          <a:effectLst/>
                        </a:rPr>
                        <a:t>eq emission reduction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GgCO</a:t>
                      </a:r>
                      <a:r>
                        <a:rPr lang="en-GB" sz="1050" u="none" strike="noStrike" baseline="-25000">
                          <a:effectLst/>
                        </a:rPr>
                        <a:t>2</a:t>
                      </a:r>
                      <a:r>
                        <a:rPr lang="en-GB" sz="1050" u="none" strike="noStrike">
                          <a:effectLst/>
                        </a:rPr>
                        <a:t>eq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840055681"/>
                  </a:ext>
                </a:extLst>
              </a:tr>
              <a:tr h="29991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Sri Lanka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Sectorial (Energy)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Absolute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2021-2030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Establishment of wind power plants of 865 MW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MW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861402486"/>
                  </a:ext>
                </a:extLst>
              </a:tr>
              <a:tr h="29991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Absolute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2021-2030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Installing solar capacity of 2263 MW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MW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3075673228"/>
                  </a:ext>
                </a:extLst>
              </a:tr>
              <a:tr h="15029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2021-2030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VFD: Energy saving of 2900 GWh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GWh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466665812"/>
                  </a:ext>
                </a:extLst>
              </a:tr>
              <a:tr h="15029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2021-2030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Bulb: Energy saving of  2603 GWh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GWh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525616871"/>
                  </a:ext>
                </a:extLst>
              </a:tr>
              <a:tr h="1502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Thailand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Economy-wide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(2005)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30 % emission reduction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Unconditional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978929909"/>
                  </a:ext>
                </a:extLst>
              </a:tr>
              <a:tr h="15029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(2005)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40 % emission reduction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675003672"/>
                  </a:ext>
                </a:extLst>
              </a:tr>
              <a:tr h="1502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Vietnam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Economy-wide</a:t>
                      </a:r>
                    </a:p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(2014)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15.8 % emission reduction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Unconditional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1146513388"/>
                  </a:ext>
                </a:extLst>
              </a:tr>
              <a:tr h="15029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Relative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Base Year (2014)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43.5 % emission reduction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Conditional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" marR="712" marT="712" marB="0" anchor="ctr"/>
                </a:tc>
                <a:extLst>
                  <a:ext uri="{0D108BD9-81ED-4DB2-BD59-A6C34878D82A}">
                    <a16:rowId xmlns:a16="http://schemas.microsoft.com/office/drawing/2014/main" val="257271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6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DB87B-6522-44D0-D7D4-44139C52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GB" sz="3200" dirty="0"/>
              <a:t>Linking CTF tables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2A7EE7-EAC2-B219-EC0B-22BE53269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pPr algn="l"/>
            <a:r>
              <a:rPr lang="en-US" sz="1800" dirty="0"/>
              <a:t>Source: UNFCCC,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CGE Training materials -Mitigation Assessment</a:t>
            </a: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58A954-5D6D-7B66-05B3-A6434D20C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6" t="33193" r="27944" b="11987"/>
          <a:stretch/>
        </p:blipFill>
        <p:spPr>
          <a:xfrm>
            <a:off x="2187322" y="2676138"/>
            <a:ext cx="8581826" cy="39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0A620-BD50-359E-7505-5C0C8022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/>
              <a:t>Example of a completed Appendix</a:t>
            </a:r>
            <a:br>
              <a:rPr lang="en-US" sz="2500" dirty="0"/>
            </a:br>
            <a:r>
              <a:rPr lang="en-US" sz="2500" dirty="0"/>
              <a:t>Description of a Party’s NDC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E58B64C-40B7-6EB7-3A46-D43133141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0" t="29406" r="31037" b="16307"/>
          <a:stretch/>
        </p:blipFill>
        <p:spPr>
          <a:xfrm>
            <a:off x="32004" y="1513928"/>
            <a:ext cx="7538364" cy="5164439"/>
          </a:xfrm>
          <a:prstGeom prst="rect">
            <a:avLst/>
          </a:prstGeom>
        </p:spPr>
      </p:pic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A1F5E0-27CD-27D5-6B08-1D0F2AA2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/>
              <a:t>Source: Partnership on Transparency in Paris Agreement, Accounting for National Determined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28716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FE9DE-F349-BA60-F391-87E3CDC4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Example of a completed CTF table 1</a:t>
            </a:r>
            <a:br>
              <a:rPr lang="en-US" sz="27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7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Description of selected indicators</a:t>
            </a: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2B077-49F8-E938-F744-DDCBCDFC027E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Source: Partnership on Transparency in Paris Agreement, Accounting for National Determined Contributions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D4FA0-33B0-769E-914D-DC8E92D3F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53" t="29524" r="37451" b="35743"/>
          <a:stretch/>
        </p:blipFill>
        <p:spPr>
          <a:xfrm>
            <a:off x="1772329" y="2676139"/>
            <a:ext cx="9270046" cy="40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94FF-C7D8-7E8A-2490-4D4B7802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the CTF Table 1 for Tunisia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0769748-9F8D-3737-C532-E7948C6A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" t="32463" r="33152" b="20726"/>
          <a:stretch/>
        </p:blipFill>
        <p:spPr>
          <a:xfrm>
            <a:off x="980690" y="1825625"/>
            <a:ext cx="10230620" cy="41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2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597FF9-AB19-4495-BD83-D04CF6B6B960}">
  <we:reference id="a3b40b4f-8edf-490e-9df1-7e66f93912bf" version="1.1.0.0" store="EXCatalog" storeType="EXCatalog"/>
  <we:alternateReferences>
    <we:reference id="WA104380526" version="1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47e431-81bc-4524-858e-c4e1ddb4a955">
      <Terms xmlns="http://schemas.microsoft.com/office/infopath/2007/PartnerControls"/>
    </lcf76f155ced4ddcb4097134ff3c332f>
    <TaxCatchAll xmlns="ae4225f8-e035-419b-aab4-4f5af9514e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90D2FA94CF04B8A9AEFD9D1322F1F" ma:contentTypeVersion="12" ma:contentTypeDescription="Create a new document." ma:contentTypeScope="" ma:versionID="dbd1c04406b558ddc551350abe44af5d">
  <xsd:schema xmlns:xsd="http://www.w3.org/2001/XMLSchema" xmlns:xs="http://www.w3.org/2001/XMLSchema" xmlns:p="http://schemas.microsoft.com/office/2006/metadata/properties" xmlns:ns2="8647e431-81bc-4524-858e-c4e1ddb4a955" xmlns:ns3="ae4225f8-e035-419b-aab4-4f5af9514ea4" targetNamespace="http://schemas.microsoft.com/office/2006/metadata/properties" ma:root="true" ma:fieldsID="a8967d8cb9b7853ae5a61370d2f5ebf6" ns2:_="" ns3:_="">
    <xsd:import namespace="8647e431-81bc-4524-858e-c4e1ddb4a955"/>
    <xsd:import namespace="ae4225f8-e035-419b-aab4-4f5af9514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7e431-81bc-4524-858e-c4e1ddb4a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25f8-e035-419b-aab4-4f5af9514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bc97abc-dce5-4816-bf88-c3b16818c68c}" ma:internalName="TaxCatchAll" ma:showField="CatchAllData" ma:web="ae4225f8-e035-419b-aab4-4f5af9514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CEE1C-A6CF-49A0-A3B7-EC327170A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41531-C085-4966-87F5-2A0F3B77F9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F69FE4-8CBE-42B5-8A8E-42D1606E430E}"/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1292</Words>
  <Application>Microsoft Office PowerPoint</Application>
  <PresentationFormat>Widescreen</PresentationFormat>
  <Paragraphs>402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Тема Office</vt:lpstr>
      <vt:lpstr>PowerPoint Presentation</vt:lpstr>
      <vt:lpstr>CTF tables for the electronic reporting of the information necessary to track progress made in implementing and achieving NDCs</vt:lpstr>
      <vt:lpstr>CTF tables: NDC indicators</vt:lpstr>
      <vt:lpstr>Summary of the countries’ NDCs</vt:lpstr>
      <vt:lpstr>Summary of the countries’ NDCs</vt:lpstr>
      <vt:lpstr>Linking CTF tables</vt:lpstr>
      <vt:lpstr>Example of a completed Appendix Description of a Party’s NDC</vt:lpstr>
      <vt:lpstr>Example of a completed CTF table 1 Description of selected indicators</vt:lpstr>
      <vt:lpstr>Example of the CTF Table 1 for Tunisia</vt:lpstr>
      <vt:lpstr>Fill in CTF Tables 1, 2 with data for your country </vt:lpstr>
      <vt:lpstr>Table 1 CTF. Structured summary: Description of selected indicators</vt:lpstr>
      <vt:lpstr>Table 2 CTF. Structured Summary: Definitions Needed to Understand NDC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Nailia Timerkhanova</dc:creator>
  <cp:lastModifiedBy>Aiymgul Kerimray</cp:lastModifiedBy>
  <cp:revision>70</cp:revision>
  <dcterms:created xsi:type="dcterms:W3CDTF">2023-05-03T09:26:24Z</dcterms:created>
  <dcterms:modified xsi:type="dcterms:W3CDTF">2023-09-10T18:34:25Z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0x01010049E90D2FA94CF04B8A9AEFD9D1322F1F</vt:lpwstr>
  </property>
</Properties>
</file>