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399" r:id="rId2"/>
    <p:sldId id="288" r:id="rId3"/>
    <p:sldId id="274" r:id="rId4"/>
    <p:sldId id="410" r:id="rId5"/>
    <p:sldId id="414" r:id="rId6"/>
    <p:sldId id="405" r:id="rId7"/>
    <p:sldId id="403" r:id="rId8"/>
    <p:sldId id="537" r:id="rId9"/>
    <p:sldId id="538" r:id="rId10"/>
    <p:sldId id="283" r:id="rId11"/>
    <p:sldId id="286" r:id="rId12"/>
    <p:sldId id="285" r:id="rId13"/>
    <p:sldId id="539" r:id="rId14"/>
    <p:sldId id="401" r:id="rId15"/>
    <p:sldId id="402" r:id="rId16"/>
  </p:sldIdLst>
  <p:sldSz cx="9144000" cy="5143500" type="screen16x9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27927F"/>
    <a:srgbClr val="00678E"/>
    <a:srgbClr val="004A95"/>
    <a:srgbClr val="00FFFF"/>
    <a:srgbClr val="F7D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D64F3-E620-4F5F-89EB-606518AF5601}" v="3" dt="2023-09-11T23:59:15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5510"/>
  </p:normalViewPr>
  <p:slideViewPr>
    <p:cSldViewPr snapToGrid="0">
      <p:cViewPr varScale="1">
        <p:scale>
          <a:sx n="83" d="100"/>
          <a:sy n="83" d="100"/>
        </p:scale>
        <p:origin x="5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ymgul Kerimray" userId="dbc0b184-529b-4890-a917-649cfd2aeca5" providerId="ADAL" clId="{ECED64F3-E620-4F5F-89EB-606518AF5601}"/>
    <pc:docChg chg="undo custSel addSld delSld modSld">
      <pc:chgData name="Aiymgul Kerimray" userId="dbc0b184-529b-4890-a917-649cfd2aeca5" providerId="ADAL" clId="{ECED64F3-E620-4F5F-89EB-606518AF5601}" dt="2023-09-11T23:59:28.917" v="59" actId="20577"/>
      <pc:docMkLst>
        <pc:docMk/>
      </pc:docMkLst>
      <pc:sldChg chg="del">
        <pc:chgData name="Aiymgul Kerimray" userId="dbc0b184-529b-4890-a917-649cfd2aeca5" providerId="ADAL" clId="{ECED64F3-E620-4F5F-89EB-606518AF5601}" dt="2023-09-11T23:56:11.115" v="6" actId="47"/>
        <pc:sldMkLst>
          <pc:docMk/>
          <pc:sldMk cId="181792826" sldId="277"/>
        </pc:sldMkLst>
      </pc:sldChg>
      <pc:sldChg chg="del">
        <pc:chgData name="Aiymgul Kerimray" userId="dbc0b184-529b-4890-a917-649cfd2aeca5" providerId="ADAL" clId="{ECED64F3-E620-4F5F-89EB-606518AF5601}" dt="2023-09-11T23:56:11.928" v="7" actId="47"/>
        <pc:sldMkLst>
          <pc:docMk/>
          <pc:sldMk cId="2396443779" sldId="278"/>
        </pc:sldMkLst>
      </pc:sldChg>
      <pc:sldChg chg="del">
        <pc:chgData name="Aiymgul Kerimray" userId="dbc0b184-529b-4890-a917-649cfd2aeca5" providerId="ADAL" clId="{ECED64F3-E620-4F5F-89EB-606518AF5601}" dt="2023-09-11T23:56:25.937" v="9" actId="47"/>
        <pc:sldMkLst>
          <pc:docMk/>
          <pc:sldMk cId="358839422" sldId="279"/>
        </pc:sldMkLst>
      </pc:sldChg>
      <pc:sldChg chg="del">
        <pc:chgData name="Aiymgul Kerimray" userId="dbc0b184-529b-4890-a917-649cfd2aeca5" providerId="ADAL" clId="{ECED64F3-E620-4F5F-89EB-606518AF5601}" dt="2023-09-11T23:56:13.232" v="8" actId="47"/>
        <pc:sldMkLst>
          <pc:docMk/>
          <pc:sldMk cId="1041992955" sldId="280"/>
        </pc:sldMkLst>
      </pc:sldChg>
      <pc:sldChg chg="del">
        <pc:chgData name="Aiymgul Kerimray" userId="dbc0b184-529b-4890-a917-649cfd2aeca5" providerId="ADAL" clId="{ECED64F3-E620-4F5F-89EB-606518AF5601}" dt="2023-09-11T23:56:26.607" v="10" actId="47"/>
        <pc:sldMkLst>
          <pc:docMk/>
          <pc:sldMk cId="1781572438" sldId="281"/>
        </pc:sldMkLst>
      </pc:sldChg>
      <pc:sldChg chg="del">
        <pc:chgData name="Aiymgul Kerimray" userId="dbc0b184-529b-4890-a917-649cfd2aeca5" providerId="ADAL" clId="{ECED64F3-E620-4F5F-89EB-606518AF5601}" dt="2023-09-11T23:56:28.751" v="11" actId="47"/>
        <pc:sldMkLst>
          <pc:docMk/>
          <pc:sldMk cId="3418750831" sldId="282"/>
        </pc:sldMkLst>
      </pc:sldChg>
      <pc:sldChg chg="del">
        <pc:chgData name="Aiymgul Kerimray" userId="dbc0b184-529b-4890-a917-649cfd2aeca5" providerId="ADAL" clId="{ECED64F3-E620-4F5F-89EB-606518AF5601}" dt="2023-09-11T23:56:09.889" v="5" actId="47"/>
        <pc:sldMkLst>
          <pc:docMk/>
          <pc:sldMk cId="1861999089" sldId="290"/>
        </pc:sldMkLst>
      </pc:sldChg>
      <pc:sldChg chg="del">
        <pc:chgData name="Aiymgul Kerimray" userId="dbc0b184-529b-4890-a917-649cfd2aeca5" providerId="ADAL" clId="{ECED64F3-E620-4F5F-89EB-606518AF5601}" dt="2023-09-11T23:58:46.034" v="31" actId="47"/>
        <pc:sldMkLst>
          <pc:docMk/>
          <pc:sldMk cId="870883445" sldId="292"/>
        </pc:sldMkLst>
      </pc:sldChg>
      <pc:sldChg chg="add">
        <pc:chgData name="Aiymgul Kerimray" userId="dbc0b184-529b-4890-a917-649cfd2aeca5" providerId="ADAL" clId="{ECED64F3-E620-4F5F-89EB-606518AF5601}" dt="2023-09-11T23:55:49.937" v="2"/>
        <pc:sldMkLst>
          <pc:docMk/>
          <pc:sldMk cId="1135350325" sldId="399"/>
        </pc:sldMkLst>
      </pc:sldChg>
      <pc:sldChg chg="add">
        <pc:chgData name="Aiymgul Kerimray" userId="dbc0b184-529b-4890-a917-649cfd2aeca5" providerId="ADAL" clId="{ECED64F3-E620-4F5F-89EB-606518AF5601}" dt="2023-09-11T23:58:44.612" v="30"/>
        <pc:sldMkLst>
          <pc:docMk/>
          <pc:sldMk cId="3025711373" sldId="402"/>
        </pc:sldMkLst>
      </pc:sldChg>
      <pc:sldChg chg="modSp mod">
        <pc:chgData name="Aiymgul Kerimray" userId="dbc0b184-529b-4890-a917-649cfd2aeca5" providerId="ADAL" clId="{ECED64F3-E620-4F5F-89EB-606518AF5601}" dt="2023-09-11T23:59:28.917" v="59" actId="20577"/>
        <pc:sldMkLst>
          <pc:docMk/>
          <pc:sldMk cId="733064291" sldId="405"/>
        </pc:sldMkLst>
        <pc:spChg chg="mod">
          <ac:chgData name="Aiymgul Kerimray" userId="dbc0b184-529b-4890-a917-649cfd2aeca5" providerId="ADAL" clId="{ECED64F3-E620-4F5F-89EB-606518AF5601}" dt="2023-09-11T23:59:28.917" v="59" actId="20577"/>
          <ac:spMkLst>
            <pc:docMk/>
            <pc:sldMk cId="733064291" sldId="405"/>
            <ac:spMk id="2" creationId="{A57D417F-1D42-A5D4-6B17-AAA6AEA58D22}"/>
          </ac:spMkLst>
        </pc:spChg>
        <pc:graphicFrameChg chg="mod">
          <ac:chgData name="Aiymgul Kerimray" userId="dbc0b184-529b-4890-a917-649cfd2aeca5" providerId="ADAL" clId="{ECED64F3-E620-4F5F-89EB-606518AF5601}" dt="2023-09-11T23:59:15.755" v="32" actId="12100"/>
          <ac:graphicFrameMkLst>
            <pc:docMk/>
            <pc:sldMk cId="733064291" sldId="405"/>
            <ac:graphicFrameMk id="51" creationId="{870A72DF-A998-96C0-4872-5B24A86F7300}"/>
          </ac:graphicFrameMkLst>
        </pc:graphicFrameChg>
      </pc:sldChg>
      <pc:sldChg chg="addSp modSp mod">
        <pc:chgData name="Aiymgul Kerimray" userId="dbc0b184-529b-4890-a917-649cfd2aeca5" providerId="ADAL" clId="{ECED64F3-E620-4F5F-89EB-606518AF5601}" dt="2023-09-11T23:57:38.794" v="26" actId="1076"/>
        <pc:sldMkLst>
          <pc:docMk/>
          <pc:sldMk cId="3473056697" sldId="410"/>
        </pc:sldMkLst>
        <pc:spChg chg="mod">
          <ac:chgData name="Aiymgul Kerimray" userId="dbc0b184-529b-4890-a917-649cfd2aeca5" providerId="ADAL" clId="{ECED64F3-E620-4F5F-89EB-606518AF5601}" dt="2023-09-11T23:57:38.794" v="26" actId="1076"/>
          <ac:spMkLst>
            <pc:docMk/>
            <pc:sldMk cId="3473056697" sldId="410"/>
            <ac:spMk id="6" creationId="{844927C0-E231-1022-5D7C-A59A4DA99E26}"/>
          </ac:spMkLst>
        </pc:spChg>
        <pc:spChg chg="add">
          <ac:chgData name="Aiymgul Kerimray" userId="dbc0b184-529b-4890-a917-649cfd2aeca5" providerId="ADAL" clId="{ECED64F3-E620-4F5F-89EB-606518AF5601}" dt="2023-09-11T23:57:32.568" v="24" actId="26606"/>
          <ac:spMkLst>
            <pc:docMk/>
            <pc:sldMk cId="3473056697" sldId="410"/>
            <ac:spMk id="16" creationId="{53F29798-D584-4792-9B62-3F5F5C36D619}"/>
          </ac:spMkLst>
        </pc:spChg>
        <pc:picChg chg="mod">
          <ac:chgData name="Aiymgul Kerimray" userId="dbc0b184-529b-4890-a917-649cfd2aeca5" providerId="ADAL" clId="{ECED64F3-E620-4F5F-89EB-606518AF5601}" dt="2023-09-11T23:57:36.242" v="25" actId="14100"/>
          <ac:picMkLst>
            <pc:docMk/>
            <pc:sldMk cId="3473056697" sldId="410"/>
            <ac:picMk id="11" creationId="{784B4E5D-3AF2-263A-C3D0-7D711A9BA865}"/>
          </ac:picMkLst>
        </pc:picChg>
      </pc:sldChg>
      <pc:sldChg chg="del">
        <pc:chgData name="Aiymgul Kerimray" userId="dbc0b184-529b-4890-a917-649cfd2aeca5" providerId="ADAL" clId="{ECED64F3-E620-4F5F-89EB-606518AF5601}" dt="2023-09-11T23:58:01.012" v="27" actId="47"/>
        <pc:sldMkLst>
          <pc:docMk/>
          <pc:sldMk cId="1564747307" sldId="412"/>
        </pc:sldMkLst>
      </pc:sldChg>
      <pc:sldChg chg="modSp del mod">
        <pc:chgData name="Aiymgul Kerimray" userId="dbc0b184-529b-4890-a917-649cfd2aeca5" providerId="ADAL" clId="{ECED64F3-E620-4F5F-89EB-606518AF5601}" dt="2023-09-11T23:58:04.973" v="28" actId="47"/>
        <pc:sldMkLst>
          <pc:docMk/>
          <pc:sldMk cId="2845643893" sldId="413"/>
        </pc:sldMkLst>
        <pc:picChg chg="mod">
          <ac:chgData name="Aiymgul Kerimray" userId="dbc0b184-529b-4890-a917-649cfd2aeca5" providerId="ADAL" clId="{ECED64F3-E620-4F5F-89EB-606518AF5601}" dt="2023-09-11T23:56:04.811" v="4" actId="14100"/>
          <ac:picMkLst>
            <pc:docMk/>
            <pc:sldMk cId="2845643893" sldId="413"/>
            <ac:picMk id="5" creationId="{53E30700-B23F-4E9D-A15D-491A56CFD57B}"/>
          </ac:picMkLst>
        </pc:picChg>
      </pc:sldChg>
      <pc:sldChg chg="del">
        <pc:chgData name="Aiymgul Kerimray" userId="dbc0b184-529b-4890-a917-649cfd2aeca5" providerId="ADAL" clId="{ECED64F3-E620-4F5F-89EB-606518AF5601}" dt="2023-09-11T23:58:07.895" v="29" actId="47"/>
        <pc:sldMkLst>
          <pc:docMk/>
          <pc:sldMk cId="4126272120" sldId="415"/>
        </pc:sldMkLst>
      </pc:sldChg>
      <pc:sldChg chg="modSp add del mod">
        <pc:chgData name="Aiymgul Kerimray" userId="dbc0b184-529b-4890-a917-649cfd2aeca5" providerId="ADAL" clId="{ECED64F3-E620-4F5F-89EB-606518AF5601}" dt="2023-09-11T23:57:02.150" v="22" actId="403"/>
        <pc:sldMkLst>
          <pc:docMk/>
          <pc:sldMk cId="1149961213" sldId="539"/>
        </pc:sldMkLst>
        <pc:spChg chg="mod">
          <ac:chgData name="Aiymgul Kerimray" userId="dbc0b184-529b-4890-a917-649cfd2aeca5" providerId="ADAL" clId="{ECED64F3-E620-4F5F-89EB-606518AF5601}" dt="2023-09-11T23:57:02.150" v="22" actId="403"/>
          <ac:spMkLst>
            <pc:docMk/>
            <pc:sldMk cId="1149961213" sldId="539"/>
            <ac:spMk id="8" creationId="{31F4484A-58A5-3E13-685D-26B614E0E1C7}"/>
          </ac:spMkLst>
        </pc:spChg>
      </pc:sldChg>
      <pc:sldChg chg="addSp delSp del mod">
        <pc:chgData name="Aiymgul Kerimray" userId="dbc0b184-529b-4890-a917-649cfd2aeca5" providerId="ADAL" clId="{ECED64F3-E620-4F5F-89EB-606518AF5601}" dt="2023-09-11T23:55:51.778" v="3" actId="47"/>
        <pc:sldMkLst>
          <pc:docMk/>
          <pc:sldMk cId="906350453" sldId="540"/>
        </pc:sldMkLst>
        <pc:spChg chg="add del">
          <ac:chgData name="Aiymgul Kerimray" userId="dbc0b184-529b-4890-a917-649cfd2aeca5" providerId="ADAL" clId="{ECED64F3-E620-4F5F-89EB-606518AF5601}" dt="2023-09-11T23:55:41.986" v="1" actId="22"/>
          <ac:spMkLst>
            <pc:docMk/>
            <pc:sldMk cId="906350453" sldId="540"/>
            <ac:spMk id="5" creationId="{2B494126-0E21-38C8-AF18-E66A1A3DAD2A}"/>
          </ac:spMkLst>
        </pc:spChg>
      </pc:sldChg>
      <pc:sldChg chg="del">
        <pc:chgData name="Aiymgul Kerimray" userId="dbc0b184-529b-4890-a917-649cfd2aeca5" providerId="ADAL" clId="{ECED64F3-E620-4F5F-89EB-606518AF5601}" dt="2023-09-11T23:56:40.285" v="13" actId="47"/>
        <pc:sldMkLst>
          <pc:docMk/>
          <pc:sldMk cId="1364079258" sldId="542"/>
        </pc:sldMkLst>
      </pc:sldChg>
      <pc:sldChg chg="del">
        <pc:chgData name="Aiymgul Kerimray" userId="dbc0b184-529b-4890-a917-649cfd2aeca5" providerId="ADAL" clId="{ECED64F3-E620-4F5F-89EB-606518AF5601}" dt="2023-09-11T23:56:38.719" v="12" actId="47"/>
        <pc:sldMkLst>
          <pc:docMk/>
          <pc:sldMk cId="9725939" sldId="544"/>
        </pc:sldMkLst>
      </pc:sldChg>
      <pc:sldMasterChg chg="delSldLayout">
        <pc:chgData name="Aiymgul Kerimray" userId="dbc0b184-529b-4890-a917-649cfd2aeca5" providerId="ADAL" clId="{ECED64F3-E620-4F5F-89EB-606518AF5601}" dt="2023-09-11T23:58:46.034" v="31" actId="47"/>
        <pc:sldMasterMkLst>
          <pc:docMk/>
          <pc:sldMasterMk cId="244989399" sldId="2147483665"/>
        </pc:sldMasterMkLst>
        <pc:sldLayoutChg chg="del">
          <pc:chgData name="Aiymgul Kerimray" userId="dbc0b184-529b-4890-a917-649cfd2aeca5" providerId="ADAL" clId="{ECED64F3-E620-4F5F-89EB-606518AF5601}" dt="2023-09-11T23:58:46.034" v="31" actId="47"/>
          <pc:sldLayoutMkLst>
            <pc:docMk/>
            <pc:sldMasterMk cId="244989399" sldId="2147483665"/>
            <pc:sldLayoutMk cId="2870073689" sldId="214748370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unepccc.org/the-greenhouse-gas-abatement-cost-model-gacmo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unepccc.org/the-greenhouse-gas-abatement-cost-model-gacmo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9D40E-F924-45C4-B7A9-E5187804315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0D5E790-F9F0-4621-A2C8-55995C37AC34}">
      <dgm:prSet/>
      <dgm:spPr/>
      <dgm:t>
        <a:bodyPr/>
        <a:lstStyle/>
        <a:p>
          <a:r>
            <a:rPr lang="en-GB" dirty="0"/>
            <a:t>Model GACMO = Greenhouse gas Abatement Cost Model</a:t>
          </a:r>
          <a:endParaRPr lang="en-US" dirty="0"/>
        </a:p>
      </dgm:t>
    </dgm:pt>
    <dgm:pt modelId="{0B89421A-E350-4489-9870-A35CF6B5AF41}" type="parTrans" cxnId="{19C8B9D0-7328-49A3-A376-99C33CE28FCF}">
      <dgm:prSet/>
      <dgm:spPr/>
      <dgm:t>
        <a:bodyPr/>
        <a:lstStyle/>
        <a:p>
          <a:endParaRPr lang="en-US"/>
        </a:p>
      </dgm:t>
    </dgm:pt>
    <dgm:pt modelId="{592B282D-54E0-4CCB-A94B-20B0F7B0690D}" type="sibTrans" cxnId="{19C8B9D0-7328-49A3-A376-99C33CE28FCF}">
      <dgm:prSet/>
      <dgm:spPr/>
      <dgm:t>
        <a:bodyPr/>
        <a:lstStyle/>
        <a:p>
          <a:endParaRPr lang="en-US"/>
        </a:p>
      </dgm:t>
    </dgm:pt>
    <dgm:pt modelId="{EF586003-2811-44F0-8F55-6CC669C4FE15}">
      <dgm:prSet/>
      <dgm:spPr/>
      <dgm:t>
        <a:bodyPr/>
        <a:lstStyle/>
        <a:p>
          <a:r>
            <a:rPr lang="en-GB"/>
            <a:t>Bottom-up modelling tool for greenhouse gas emissions based on Excel</a:t>
          </a:r>
          <a:endParaRPr lang="en-US"/>
        </a:p>
      </dgm:t>
    </dgm:pt>
    <dgm:pt modelId="{1B3B63A5-69D9-4E19-AAC9-C0660EBEB3CB}" type="parTrans" cxnId="{784A013E-0A67-4A25-AD68-C21211B9AC04}">
      <dgm:prSet/>
      <dgm:spPr/>
      <dgm:t>
        <a:bodyPr/>
        <a:lstStyle/>
        <a:p>
          <a:endParaRPr lang="en-US"/>
        </a:p>
      </dgm:t>
    </dgm:pt>
    <dgm:pt modelId="{A31CF8B1-D537-4328-823E-A6E346B39CDE}" type="sibTrans" cxnId="{784A013E-0A67-4A25-AD68-C21211B9AC04}">
      <dgm:prSet/>
      <dgm:spPr/>
      <dgm:t>
        <a:bodyPr/>
        <a:lstStyle/>
        <a:p>
          <a:endParaRPr lang="en-US"/>
        </a:p>
      </dgm:t>
    </dgm:pt>
    <dgm:pt modelId="{18826730-2F8D-45A8-A975-4E510DF05F3C}">
      <dgm:prSet/>
      <dgm:spPr/>
      <dgm:t>
        <a:bodyPr/>
        <a:lstStyle/>
        <a:p>
          <a:r>
            <a:rPr lang="en-GB"/>
            <a:t>IPCC / CDM Methodologies</a:t>
          </a:r>
          <a:endParaRPr lang="en-US"/>
        </a:p>
      </dgm:t>
    </dgm:pt>
    <dgm:pt modelId="{A42CD059-B691-4356-B272-302EECD2DBA1}" type="parTrans" cxnId="{3C20C000-A219-4553-8404-21E3983AE445}">
      <dgm:prSet/>
      <dgm:spPr/>
      <dgm:t>
        <a:bodyPr/>
        <a:lstStyle/>
        <a:p>
          <a:endParaRPr lang="en-US"/>
        </a:p>
      </dgm:t>
    </dgm:pt>
    <dgm:pt modelId="{EF042A8C-2B8F-4479-9543-A5FB4A1C8B05}" type="sibTrans" cxnId="{3C20C000-A219-4553-8404-21E3983AE445}">
      <dgm:prSet/>
      <dgm:spPr/>
      <dgm:t>
        <a:bodyPr/>
        <a:lstStyle/>
        <a:p>
          <a:endParaRPr lang="en-US"/>
        </a:p>
      </dgm:t>
    </dgm:pt>
    <dgm:pt modelId="{D931993C-F11D-4060-A750-C5F8B4E3A6B6}">
      <dgm:prSet/>
      <dgm:spPr/>
      <dgm:t>
        <a:bodyPr/>
        <a:lstStyle/>
        <a:p>
          <a:r>
            <a:rPr lang="en-GB"/>
            <a:t>Developed by Jørgen Fenhann at UNEP CCC</a:t>
          </a:r>
          <a:endParaRPr lang="en-US"/>
        </a:p>
      </dgm:t>
    </dgm:pt>
    <dgm:pt modelId="{CC306F90-DE96-4AA5-89D6-6A690A86F04B}" type="parTrans" cxnId="{4E14081C-414F-4F69-8520-3058551DE3DC}">
      <dgm:prSet/>
      <dgm:spPr/>
      <dgm:t>
        <a:bodyPr/>
        <a:lstStyle/>
        <a:p>
          <a:endParaRPr lang="en-US"/>
        </a:p>
      </dgm:t>
    </dgm:pt>
    <dgm:pt modelId="{D31A4C6B-036C-4BD7-8B1F-4C22774E8DFB}" type="sibTrans" cxnId="{4E14081C-414F-4F69-8520-3058551DE3DC}">
      <dgm:prSet/>
      <dgm:spPr/>
      <dgm:t>
        <a:bodyPr/>
        <a:lstStyle/>
        <a:p>
          <a:endParaRPr lang="en-US"/>
        </a:p>
      </dgm:t>
    </dgm:pt>
    <dgm:pt modelId="{EB3E7EF4-DDC9-46FB-AFA2-8771A18F33B1}">
      <dgm:prSet/>
      <dgm:spPr/>
      <dgm:t>
        <a:bodyPr/>
        <a:lstStyle/>
        <a:p>
          <a:r>
            <a:rPr lang="en-GB"/>
            <a:t>Available for free on the UNEP CCC website </a:t>
          </a:r>
          <a:r>
            <a:rPr lang="en-GB">
              <a:hlinkClick xmlns:r="http://schemas.openxmlformats.org/officeDocument/2006/relationships" r:id="rId1"/>
            </a:rPr>
            <a:t>GACMO tool - UNEP-CCC (unepccc.org)</a:t>
          </a:r>
          <a:r>
            <a:rPr lang="en-GB"/>
            <a:t> </a:t>
          </a:r>
          <a:endParaRPr lang="en-US"/>
        </a:p>
      </dgm:t>
    </dgm:pt>
    <dgm:pt modelId="{11BD9E71-0418-4474-9D96-9968319CA3D0}" type="parTrans" cxnId="{B1737A49-D7E9-4224-B22B-041A04A9C620}">
      <dgm:prSet/>
      <dgm:spPr/>
      <dgm:t>
        <a:bodyPr/>
        <a:lstStyle/>
        <a:p>
          <a:endParaRPr lang="en-US"/>
        </a:p>
      </dgm:t>
    </dgm:pt>
    <dgm:pt modelId="{564E5344-8B54-47D6-9F13-9A4E310C31C1}" type="sibTrans" cxnId="{B1737A49-D7E9-4224-B22B-041A04A9C620}">
      <dgm:prSet/>
      <dgm:spPr/>
      <dgm:t>
        <a:bodyPr/>
        <a:lstStyle/>
        <a:p>
          <a:endParaRPr lang="en-US"/>
        </a:p>
      </dgm:t>
    </dgm:pt>
    <dgm:pt modelId="{4F2B6F3B-A17D-4DAD-BEB5-29BF2D57BC92}" type="pres">
      <dgm:prSet presAssocID="{EDF9D40E-F924-45C4-B7A9-E51878043153}" presName="vert0" presStyleCnt="0">
        <dgm:presLayoutVars>
          <dgm:dir/>
          <dgm:animOne val="branch"/>
          <dgm:animLvl val="lvl"/>
        </dgm:presLayoutVars>
      </dgm:prSet>
      <dgm:spPr/>
    </dgm:pt>
    <dgm:pt modelId="{69DE14F7-B2C1-4E87-967B-4224FF60D754}" type="pres">
      <dgm:prSet presAssocID="{50D5E790-F9F0-4621-A2C8-55995C37AC34}" presName="thickLine" presStyleLbl="alignNode1" presStyleIdx="0" presStyleCnt="5"/>
      <dgm:spPr/>
    </dgm:pt>
    <dgm:pt modelId="{E9086FC2-4B54-48A9-956F-C7E5274BF00C}" type="pres">
      <dgm:prSet presAssocID="{50D5E790-F9F0-4621-A2C8-55995C37AC34}" presName="horz1" presStyleCnt="0"/>
      <dgm:spPr/>
    </dgm:pt>
    <dgm:pt modelId="{901069B9-8FD5-49F1-98ED-2D5BC38B3F65}" type="pres">
      <dgm:prSet presAssocID="{50D5E790-F9F0-4621-A2C8-55995C37AC34}" presName="tx1" presStyleLbl="revTx" presStyleIdx="0" presStyleCnt="5"/>
      <dgm:spPr/>
    </dgm:pt>
    <dgm:pt modelId="{EDCC02EA-BFB1-4DBE-8FFD-209DA8AAA6D8}" type="pres">
      <dgm:prSet presAssocID="{50D5E790-F9F0-4621-A2C8-55995C37AC34}" presName="vert1" presStyleCnt="0"/>
      <dgm:spPr/>
    </dgm:pt>
    <dgm:pt modelId="{A59AA65D-B89B-47B7-B8DE-C66D92EFB479}" type="pres">
      <dgm:prSet presAssocID="{EF586003-2811-44F0-8F55-6CC669C4FE15}" presName="thickLine" presStyleLbl="alignNode1" presStyleIdx="1" presStyleCnt="5"/>
      <dgm:spPr/>
    </dgm:pt>
    <dgm:pt modelId="{2897B7D2-2C5C-4517-A34F-D1EAFF4AAF65}" type="pres">
      <dgm:prSet presAssocID="{EF586003-2811-44F0-8F55-6CC669C4FE15}" presName="horz1" presStyleCnt="0"/>
      <dgm:spPr/>
    </dgm:pt>
    <dgm:pt modelId="{EB447006-3A83-4B61-B672-8C7CC2D5F867}" type="pres">
      <dgm:prSet presAssocID="{EF586003-2811-44F0-8F55-6CC669C4FE15}" presName="tx1" presStyleLbl="revTx" presStyleIdx="1" presStyleCnt="5"/>
      <dgm:spPr/>
    </dgm:pt>
    <dgm:pt modelId="{4CF46360-BBF2-406B-AE04-BFE40FFD13F1}" type="pres">
      <dgm:prSet presAssocID="{EF586003-2811-44F0-8F55-6CC669C4FE15}" presName="vert1" presStyleCnt="0"/>
      <dgm:spPr/>
    </dgm:pt>
    <dgm:pt modelId="{58CDC043-3923-4A4B-86C9-DB76F07A2F46}" type="pres">
      <dgm:prSet presAssocID="{18826730-2F8D-45A8-A975-4E510DF05F3C}" presName="thickLine" presStyleLbl="alignNode1" presStyleIdx="2" presStyleCnt="5"/>
      <dgm:spPr/>
    </dgm:pt>
    <dgm:pt modelId="{AEF97CEE-AEEF-49CF-A788-AA516B28312C}" type="pres">
      <dgm:prSet presAssocID="{18826730-2F8D-45A8-A975-4E510DF05F3C}" presName="horz1" presStyleCnt="0"/>
      <dgm:spPr/>
    </dgm:pt>
    <dgm:pt modelId="{36187684-758C-4D20-AF0E-1E505E846B1F}" type="pres">
      <dgm:prSet presAssocID="{18826730-2F8D-45A8-A975-4E510DF05F3C}" presName="tx1" presStyleLbl="revTx" presStyleIdx="2" presStyleCnt="5"/>
      <dgm:spPr/>
    </dgm:pt>
    <dgm:pt modelId="{9D92DA6D-02CC-42B3-908A-6E0FDAD2A5D8}" type="pres">
      <dgm:prSet presAssocID="{18826730-2F8D-45A8-A975-4E510DF05F3C}" presName="vert1" presStyleCnt="0"/>
      <dgm:spPr/>
    </dgm:pt>
    <dgm:pt modelId="{2E95E06F-F7A6-4CE3-BCD0-69B4F5A05767}" type="pres">
      <dgm:prSet presAssocID="{D931993C-F11D-4060-A750-C5F8B4E3A6B6}" presName="thickLine" presStyleLbl="alignNode1" presStyleIdx="3" presStyleCnt="5"/>
      <dgm:spPr/>
    </dgm:pt>
    <dgm:pt modelId="{3ACD5E7F-CFDE-4D49-B230-ACF04898BB4B}" type="pres">
      <dgm:prSet presAssocID="{D931993C-F11D-4060-A750-C5F8B4E3A6B6}" presName="horz1" presStyleCnt="0"/>
      <dgm:spPr/>
    </dgm:pt>
    <dgm:pt modelId="{78D02236-A79B-4F27-8F32-DE40CE2813AB}" type="pres">
      <dgm:prSet presAssocID="{D931993C-F11D-4060-A750-C5F8B4E3A6B6}" presName="tx1" presStyleLbl="revTx" presStyleIdx="3" presStyleCnt="5"/>
      <dgm:spPr/>
    </dgm:pt>
    <dgm:pt modelId="{7C622B52-915C-4356-84D8-7379FBA66AC9}" type="pres">
      <dgm:prSet presAssocID="{D931993C-F11D-4060-A750-C5F8B4E3A6B6}" presName="vert1" presStyleCnt="0"/>
      <dgm:spPr/>
    </dgm:pt>
    <dgm:pt modelId="{7BFF649F-4B9B-472C-8C55-5C405C818DC7}" type="pres">
      <dgm:prSet presAssocID="{EB3E7EF4-DDC9-46FB-AFA2-8771A18F33B1}" presName="thickLine" presStyleLbl="alignNode1" presStyleIdx="4" presStyleCnt="5"/>
      <dgm:spPr/>
    </dgm:pt>
    <dgm:pt modelId="{B1D410F4-3134-40FF-AAB4-089122A3E8BE}" type="pres">
      <dgm:prSet presAssocID="{EB3E7EF4-DDC9-46FB-AFA2-8771A18F33B1}" presName="horz1" presStyleCnt="0"/>
      <dgm:spPr/>
    </dgm:pt>
    <dgm:pt modelId="{E422C704-D788-4176-982E-1EEF09769594}" type="pres">
      <dgm:prSet presAssocID="{EB3E7EF4-DDC9-46FB-AFA2-8771A18F33B1}" presName="tx1" presStyleLbl="revTx" presStyleIdx="4" presStyleCnt="5"/>
      <dgm:spPr/>
    </dgm:pt>
    <dgm:pt modelId="{C1B7A59F-5893-448B-A60A-22B381C090E9}" type="pres">
      <dgm:prSet presAssocID="{EB3E7EF4-DDC9-46FB-AFA2-8771A18F33B1}" presName="vert1" presStyleCnt="0"/>
      <dgm:spPr/>
    </dgm:pt>
  </dgm:ptLst>
  <dgm:cxnLst>
    <dgm:cxn modelId="{3C20C000-A219-4553-8404-21E3983AE445}" srcId="{EDF9D40E-F924-45C4-B7A9-E51878043153}" destId="{18826730-2F8D-45A8-A975-4E510DF05F3C}" srcOrd="2" destOrd="0" parTransId="{A42CD059-B691-4356-B272-302EECD2DBA1}" sibTransId="{EF042A8C-2B8F-4479-9543-A5FB4A1C8B05}"/>
    <dgm:cxn modelId="{89B64709-3814-4FAB-8F3A-A603F957F129}" type="presOf" srcId="{EDF9D40E-F924-45C4-B7A9-E51878043153}" destId="{4F2B6F3B-A17D-4DAD-BEB5-29BF2D57BC92}" srcOrd="0" destOrd="0" presId="urn:microsoft.com/office/officeart/2008/layout/LinedList"/>
    <dgm:cxn modelId="{4E14081C-414F-4F69-8520-3058551DE3DC}" srcId="{EDF9D40E-F924-45C4-B7A9-E51878043153}" destId="{D931993C-F11D-4060-A750-C5F8B4E3A6B6}" srcOrd="3" destOrd="0" parTransId="{CC306F90-DE96-4AA5-89D6-6A690A86F04B}" sibTransId="{D31A4C6B-036C-4BD7-8B1F-4C22774E8DFB}"/>
    <dgm:cxn modelId="{784A013E-0A67-4A25-AD68-C21211B9AC04}" srcId="{EDF9D40E-F924-45C4-B7A9-E51878043153}" destId="{EF586003-2811-44F0-8F55-6CC669C4FE15}" srcOrd="1" destOrd="0" parTransId="{1B3B63A5-69D9-4E19-AAC9-C0660EBEB3CB}" sibTransId="{A31CF8B1-D537-4328-823E-A6E346B39CDE}"/>
    <dgm:cxn modelId="{B1737A49-D7E9-4224-B22B-041A04A9C620}" srcId="{EDF9D40E-F924-45C4-B7A9-E51878043153}" destId="{EB3E7EF4-DDC9-46FB-AFA2-8771A18F33B1}" srcOrd="4" destOrd="0" parTransId="{11BD9E71-0418-4474-9D96-9968319CA3D0}" sibTransId="{564E5344-8B54-47D6-9F13-9A4E310C31C1}"/>
    <dgm:cxn modelId="{22D2E56F-7671-4792-82A0-4407C020F065}" type="presOf" srcId="{EF586003-2811-44F0-8F55-6CC669C4FE15}" destId="{EB447006-3A83-4B61-B672-8C7CC2D5F867}" srcOrd="0" destOrd="0" presId="urn:microsoft.com/office/officeart/2008/layout/LinedList"/>
    <dgm:cxn modelId="{3AB8228F-F80F-4084-B07C-9CEB8AAE8613}" type="presOf" srcId="{D931993C-F11D-4060-A750-C5F8B4E3A6B6}" destId="{78D02236-A79B-4F27-8F32-DE40CE2813AB}" srcOrd="0" destOrd="0" presId="urn:microsoft.com/office/officeart/2008/layout/LinedList"/>
    <dgm:cxn modelId="{07980DAB-FF3E-42C8-A0A2-D786789755E1}" type="presOf" srcId="{18826730-2F8D-45A8-A975-4E510DF05F3C}" destId="{36187684-758C-4D20-AF0E-1E505E846B1F}" srcOrd="0" destOrd="0" presId="urn:microsoft.com/office/officeart/2008/layout/LinedList"/>
    <dgm:cxn modelId="{43465AB1-49A6-4FB3-A4FB-5C6E575D3CC4}" type="presOf" srcId="{50D5E790-F9F0-4621-A2C8-55995C37AC34}" destId="{901069B9-8FD5-49F1-98ED-2D5BC38B3F65}" srcOrd="0" destOrd="0" presId="urn:microsoft.com/office/officeart/2008/layout/LinedList"/>
    <dgm:cxn modelId="{19C8B9D0-7328-49A3-A376-99C33CE28FCF}" srcId="{EDF9D40E-F924-45C4-B7A9-E51878043153}" destId="{50D5E790-F9F0-4621-A2C8-55995C37AC34}" srcOrd="0" destOrd="0" parTransId="{0B89421A-E350-4489-9870-A35CF6B5AF41}" sibTransId="{592B282D-54E0-4CCB-A94B-20B0F7B0690D}"/>
    <dgm:cxn modelId="{EFD68AE5-4773-4164-A256-341EA1B9A248}" type="presOf" srcId="{EB3E7EF4-DDC9-46FB-AFA2-8771A18F33B1}" destId="{E422C704-D788-4176-982E-1EEF09769594}" srcOrd="0" destOrd="0" presId="urn:microsoft.com/office/officeart/2008/layout/LinedList"/>
    <dgm:cxn modelId="{CA41AA9E-EA68-430D-BA74-663DAE5CE88B}" type="presParOf" srcId="{4F2B6F3B-A17D-4DAD-BEB5-29BF2D57BC92}" destId="{69DE14F7-B2C1-4E87-967B-4224FF60D754}" srcOrd="0" destOrd="0" presId="urn:microsoft.com/office/officeart/2008/layout/LinedList"/>
    <dgm:cxn modelId="{5F535BD5-2187-4BC7-BA73-075D43519A11}" type="presParOf" srcId="{4F2B6F3B-A17D-4DAD-BEB5-29BF2D57BC92}" destId="{E9086FC2-4B54-48A9-956F-C7E5274BF00C}" srcOrd="1" destOrd="0" presId="urn:microsoft.com/office/officeart/2008/layout/LinedList"/>
    <dgm:cxn modelId="{BB2B8C71-3AA7-4429-905E-1A20E918725B}" type="presParOf" srcId="{E9086FC2-4B54-48A9-956F-C7E5274BF00C}" destId="{901069B9-8FD5-49F1-98ED-2D5BC38B3F65}" srcOrd="0" destOrd="0" presId="urn:microsoft.com/office/officeart/2008/layout/LinedList"/>
    <dgm:cxn modelId="{B54A2995-3D55-4701-A393-42B4B7F8E317}" type="presParOf" srcId="{E9086FC2-4B54-48A9-956F-C7E5274BF00C}" destId="{EDCC02EA-BFB1-4DBE-8FFD-209DA8AAA6D8}" srcOrd="1" destOrd="0" presId="urn:microsoft.com/office/officeart/2008/layout/LinedList"/>
    <dgm:cxn modelId="{1A664850-9587-4F41-BEFE-9D0AC7697790}" type="presParOf" srcId="{4F2B6F3B-A17D-4DAD-BEB5-29BF2D57BC92}" destId="{A59AA65D-B89B-47B7-B8DE-C66D92EFB479}" srcOrd="2" destOrd="0" presId="urn:microsoft.com/office/officeart/2008/layout/LinedList"/>
    <dgm:cxn modelId="{B3A89137-3BE2-4CE7-8312-B5089D501B85}" type="presParOf" srcId="{4F2B6F3B-A17D-4DAD-BEB5-29BF2D57BC92}" destId="{2897B7D2-2C5C-4517-A34F-D1EAFF4AAF65}" srcOrd="3" destOrd="0" presId="urn:microsoft.com/office/officeart/2008/layout/LinedList"/>
    <dgm:cxn modelId="{62278FAD-947A-4F5E-93C3-90ED6078FB5F}" type="presParOf" srcId="{2897B7D2-2C5C-4517-A34F-D1EAFF4AAF65}" destId="{EB447006-3A83-4B61-B672-8C7CC2D5F867}" srcOrd="0" destOrd="0" presId="urn:microsoft.com/office/officeart/2008/layout/LinedList"/>
    <dgm:cxn modelId="{AE56DFB5-80FB-4F2E-BABE-8FF317369A0B}" type="presParOf" srcId="{2897B7D2-2C5C-4517-A34F-D1EAFF4AAF65}" destId="{4CF46360-BBF2-406B-AE04-BFE40FFD13F1}" srcOrd="1" destOrd="0" presId="urn:microsoft.com/office/officeart/2008/layout/LinedList"/>
    <dgm:cxn modelId="{7A526BC4-08D2-42C4-B8B6-CFF93D1F6F0D}" type="presParOf" srcId="{4F2B6F3B-A17D-4DAD-BEB5-29BF2D57BC92}" destId="{58CDC043-3923-4A4B-86C9-DB76F07A2F46}" srcOrd="4" destOrd="0" presId="urn:microsoft.com/office/officeart/2008/layout/LinedList"/>
    <dgm:cxn modelId="{34EA2474-FB1F-448F-85C5-BCB7DF7128E8}" type="presParOf" srcId="{4F2B6F3B-A17D-4DAD-BEB5-29BF2D57BC92}" destId="{AEF97CEE-AEEF-49CF-A788-AA516B28312C}" srcOrd="5" destOrd="0" presId="urn:microsoft.com/office/officeart/2008/layout/LinedList"/>
    <dgm:cxn modelId="{4FCC0B8E-F921-4C32-A54F-A3BABB24DAF8}" type="presParOf" srcId="{AEF97CEE-AEEF-49CF-A788-AA516B28312C}" destId="{36187684-758C-4D20-AF0E-1E505E846B1F}" srcOrd="0" destOrd="0" presId="urn:microsoft.com/office/officeart/2008/layout/LinedList"/>
    <dgm:cxn modelId="{7647198C-0BCA-4728-894B-4B7C23C04757}" type="presParOf" srcId="{AEF97CEE-AEEF-49CF-A788-AA516B28312C}" destId="{9D92DA6D-02CC-42B3-908A-6E0FDAD2A5D8}" srcOrd="1" destOrd="0" presId="urn:microsoft.com/office/officeart/2008/layout/LinedList"/>
    <dgm:cxn modelId="{D8E00875-B847-4B73-8E89-1133CE9D4D84}" type="presParOf" srcId="{4F2B6F3B-A17D-4DAD-BEB5-29BF2D57BC92}" destId="{2E95E06F-F7A6-4CE3-BCD0-69B4F5A05767}" srcOrd="6" destOrd="0" presId="urn:microsoft.com/office/officeart/2008/layout/LinedList"/>
    <dgm:cxn modelId="{F7132790-D72F-40DD-AAAA-938ACDE0FEE5}" type="presParOf" srcId="{4F2B6F3B-A17D-4DAD-BEB5-29BF2D57BC92}" destId="{3ACD5E7F-CFDE-4D49-B230-ACF04898BB4B}" srcOrd="7" destOrd="0" presId="urn:microsoft.com/office/officeart/2008/layout/LinedList"/>
    <dgm:cxn modelId="{21EF2CED-4275-4619-8FE3-D031FD8EAC6D}" type="presParOf" srcId="{3ACD5E7F-CFDE-4D49-B230-ACF04898BB4B}" destId="{78D02236-A79B-4F27-8F32-DE40CE2813AB}" srcOrd="0" destOrd="0" presId="urn:microsoft.com/office/officeart/2008/layout/LinedList"/>
    <dgm:cxn modelId="{07191D67-5B0F-46B1-BD75-A03B42BC394E}" type="presParOf" srcId="{3ACD5E7F-CFDE-4D49-B230-ACF04898BB4B}" destId="{7C622B52-915C-4356-84D8-7379FBA66AC9}" srcOrd="1" destOrd="0" presId="urn:microsoft.com/office/officeart/2008/layout/LinedList"/>
    <dgm:cxn modelId="{BCD188FB-9655-4E0D-9721-91734C651CB5}" type="presParOf" srcId="{4F2B6F3B-A17D-4DAD-BEB5-29BF2D57BC92}" destId="{7BFF649F-4B9B-472C-8C55-5C405C818DC7}" srcOrd="8" destOrd="0" presId="urn:microsoft.com/office/officeart/2008/layout/LinedList"/>
    <dgm:cxn modelId="{3A4CA952-7580-4D12-92EF-E8BC7DE218B5}" type="presParOf" srcId="{4F2B6F3B-A17D-4DAD-BEB5-29BF2D57BC92}" destId="{B1D410F4-3134-40FF-AAB4-089122A3E8BE}" srcOrd="9" destOrd="0" presId="urn:microsoft.com/office/officeart/2008/layout/LinedList"/>
    <dgm:cxn modelId="{7665EB75-39EA-4DA9-8654-606A3DE40DFA}" type="presParOf" srcId="{B1D410F4-3134-40FF-AAB4-089122A3E8BE}" destId="{E422C704-D788-4176-982E-1EEF09769594}" srcOrd="0" destOrd="0" presId="urn:microsoft.com/office/officeart/2008/layout/LinedList"/>
    <dgm:cxn modelId="{E9004DC9-8CE9-4396-A7E7-AC09C497A9BA}" type="presParOf" srcId="{B1D410F4-3134-40FF-AAB4-089122A3E8BE}" destId="{C1B7A59F-5893-448B-A60A-22B381C090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70A1A2-2E22-4236-824D-ACC39F06732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87CA0A-B3C4-4205-8369-E20EA972560B}">
      <dgm:prSet/>
      <dgm:spPr/>
      <dgm:t>
        <a:bodyPr/>
        <a:lstStyle/>
        <a:p>
          <a:r>
            <a:rPr lang="en-GB"/>
            <a:t>The tool should be able to make Business As Usual (BAU) projection to:2025/2030/2035/2050</a:t>
          </a:r>
          <a:endParaRPr lang="en-US"/>
        </a:p>
      </dgm:t>
    </dgm:pt>
    <dgm:pt modelId="{C1E3673F-656F-4265-A726-CE78C6E16F2C}" type="parTrans" cxnId="{13EF2E7A-D144-4C2F-8E2A-708313B9B104}">
      <dgm:prSet/>
      <dgm:spPr/>
      <dgm:t>
        <a:bodyPr/>
        <a:lstStyle/>
        <a:p>
          <a:endParaRPr lang="en-US" sz="2400"/>
        </a:p>
      </dgm:t>
    </dgm:pt>
    <dgm:pt modelId="{DBF72236-8137-4481-A3B1-6DC5D6A35FEA}" type="sibTrans" cxnId="{13EF2E7A-D144-4C2F-8E2A-708313B9B104}">
      <dgm:prSet/>
      <dgm:spPr/>
      <dgm:t>
        <a:bodyPr/>
        <a:lstStyle/>
        <a:p>
          <a:endParaRPr lang="en-US"/>
        </a:p>
      </dgm:t>
    </dgm:pt>
    <dgm:pt modelId="{B5FB7193-D1D2-40FE-B7D0-C4CCC7157D8B}">
      <dgm:prSet/>
      <dgm:spPr/>
      <dgm:t>
        <a:bodyPr/>
        <a:lstStyle/>
        <a:p>
          <a:r>
            <a:rPr lang="en-GB"/>
            <a:t>GACMO can make a NDC with a reduction of a percentage reduction of  the GHG emission compared to the BAU.</a:t>
          </a:r>
          <a:endParaRPr lang="en-US"/>
        </a:p>
      </dgm:t>
    </dgm:pt>
    <dgm:pt modelId="{4DD827D6-7EB4-468D-857E-FB29A8504FBE}" type="parTrans" cxnId="{11B83BB1-F255-45A5-B05C-568CA1480D52}">
      <dgm:prSet/>
      <dgm:spPr/>
      <dgm:t>
        <a:bodyPr/>
        <a:lstStyle/>
        <a:p>
          <a:endParaRPr lang="en-US" sz="2400"/>
        </a:p>
      </dgm:t>
    </dgm:pt>
    <dgm:pt modelId="{BE72FCAB-82C0-4579-BA48-F79ADAF4E4F3}" type="sibTrans" cxnId="{11B83BB1-F255-45A5-B05C-568CA1480D52}">
      <dgm:prSet/>
      <dgm:spPr/>
      <dgm:t>
        <a:bodyPr/>
        <a:lstStyle/>
        <a:p>
          <a:endParaRPr lang="en-US"/>
        </a:p>
      </dgm:t>
    </dgm:pt>
    <dgm:pt modelId="{3281E169-E10A-4CBE-804F-F7F84B1A2F04}">
      <dgm:prSet/>
      <dgm:spPr/>
      <dgm:t>
        <a:bodyPr/>
        <a:lstStyle/>
        <a:p>
          <a:r>
            <a:rPr lang="en-GB"/>
            <a:t>The tool should be able to calculate the GHG reduction and the cost for each mitigation option compared to the technology used in the baseline.</a:t>
          </a:r>
          <a:endParaRPr lang="en-US"/>
        </a:p>
      </dgm:t>
    </dgm:pt>
    <dgm:pt modelId="{F7AE12DF-8985-4750-9279-1A75AAB4E501}" type="parTrans" cxnId="{344A203D-623B-4CBE-83AE-893FE2D9FB6B}">
      <dgm:prSet/>
      <dgm:spPr/>
      <dgm:t>
        <a:bodyPr/>
        <a:lstStyle/>
        <a:p>
          <a:endParaRPr lang="en-US" sz="2400"/>
        </a:p>
      </dgm:t>
    </dgm:pt>
    <dgm:pt modelId="{EDEF9CC0-D258-4A62-95D0-3052FA09D99A}" type="sibTrans" cxnId="{344A203D-623B-4CBE-83AE-893FE2D9FB6B}">
      <dgm:prSet/>
      <dgm:spPr/>
      <dgm:t>
        <a:bodyPr/>
        <a:lstStyle/>
        <a:p>
          <a:endParaRPr lang="en-US"/>
        </a:p>
      </dgm:t>
    </dgm:pt>
    <dgm:pt modelId="{E170D0E8-EBC1-4C81-9230-99F47024108F}">
      <dgm:prSet/>
      <dgm:spPr/>
      <dgm:t>
        <a:bodyPr/>
        <a:lstStyle/>
        <a:p>
          <a:r>
            <a:rPr lang="en-GB"/>
            <a:t>The tool should be able to scale the size of the mitigations option up and down.</a:t>
          </a:r>
          <a:endParaRPr lang="en-US"/>
        </a:p>
      </dgm:t>
    </dgm:pt>
    <dgm:pt modelId="{3AB4C870-0BEF-4549-9D29-D879D60DE13E}" type="parTrans" cxnId="{C2BE7FC4-4AEF-47C2-B38C-E45001AE3919}">
      <dgm:prSet/>
      <dgm:spPr/>
      <dgm:t>
        <a:bodyPr/>
        <a:lstStyle/>
        <a:p>
          <a:endParaRPr lang="en-US" sz="2400"/>
        </a:p>
      </dgm:t>
    </dgm:pt>
    <dgm:pt modelId="{EA57B4C5-A994-4AD6-9589-1FA34EE90E1B}" type="sibTrans" cxnId="{C2BE7FC4-4AEF-47C2-B38C-E45001AE3919}">
      <dgm:prSet/>
      <dgm:spPr/>
      <dgm:t>
        <a:bodyPr/>
        <a:lstStyle/>
        <a:p>
          <a:endParaRPr lang="en-US"/>
        </a:p>
      </dgm:t>
    </dgm:pt>
    <dgm:pt modelId="{6EB10A2D-2098-43BF-9CF0-2823311E4DDD}">
      <dgm:prSet/>
      <dgm:spPr/>
      <dgm:t>
        <a:bodyPr/>
        <a:lstStyle/>
        <a:p>
          <a:r>
            <a:rPr lang="en-GB"/>
            <a:t>The tool should give a clear overview of the total mitigation effort: total GHG reduction, total investment, and total annual cost.</a:t>
          </a:r>
          <a:endParaRPr lang="en-US"/>
        </a:p>
      </dgm:t>
    </dgm:pt>
    <dgm:pt modelId="{13C43B38-DF0A-43B9-B033-194C20F5D4C2}" type="parTrans" cxnId="{5861E398-AD2D-4B2D-99E3-3A126052DF8F}">
      <dgm:prSet/>
      <dgm:spPr/>
      <dgm:t>
        <a:bodyPr/>
        <a:lstStyle/>
        <a:p>
          <a:endParaRPr lang="en-US" sz="2400"/>
        </a:p>
      </dgm:t>
    </dgm:pt>
    <dgm:pt modelId="{1895B583-8AE0-49BD-8D82-033A34CFFB3E}" type="sibTrans" cxnId="{5861E398-AD2D-4B2D-99E3-3A126052DF8F}">
      <dgm:prSet/>
      <dgm:spPr/>
      <dgm:t>
        <a:bodyPr/>
        <a:lstStyle/>
        <a:p>
          <a:endParaRPr lang="en-US"/>
        </a:p>
      </dgm:t>
    </dgm:pt>
    <dgm:pt modelId="{6D9C7272-72CB-4640-85CB-CC5F5987E408}">
      <dgm:prSet/>
      <dgm:spPr/>
      <dgm:t>
        <a:bodyPr/>
        <a:lstStyle/>
        <a:p>
          <a:r>
            <a:rPr lang="en-GB"/>
            <a:t>The calculation should be transparent and easy to follow.</a:t>
          </a:r>
          <a:endParaRPr lang="en-US"/>
        </a:p>
      </dgm:t>
    </dgm:pt>
    <dgm:pt modelId="{230240E3-BD1A-4AF2-8E1A-6ECB928D7098}" type="parTrans" cxnId="{B1A52B92-63AB-4BC5-AB42-89E5E5A0543D}">
      <dgm:prSet/>
      <dgm:spPr/>
      <dgm:t>
        <a:bodyPr/>
        <a:lstStyle/>
        <a:p>
          <a:endParaRPr lang="en-US" sz="2400"/>
        </a:p>
      </dgm:t>
    </dgm:pt>
    <dgm:pt modelId="{3BF38307-F39D-49CA-8D94-170C79D83CB2}" type="sibTrans" cxnId="{B1A52B92-63AB-4BC5-AB42-89E5E5A0543D}">
      <dgm:prSet/>
      <dgm:spPr/>
      <dgm:t>
        <a:bodyPr/>
        <a:lstStyle/>
        <a:p>
          <a:endParaRPr lang="en-US"/>
        </a:p>
      </dgm:t>
    </dgm:pt>
    <dgm:pt modelId="{E66130CE-E9F6-431E-8BD9-811A729D6572}" type="pres">
      <dgm:prSet presAssocID="{9D70A1A2-2E22-4236-824D-ACC39F067321}" presName="vert0" presStyleCnt="0">
        <dgm:presLayoutVars>
          <dgm:dir/>
          <dgm:animOne val="branch"/>
          <dgm:animLvl val="lvl"/>
        </dgm:presLayoutVars>
      </dgm:prSet>
      <dgm:spPr/>
    </dgm:pt>
    <dgm:pt modelId="{FC2049D4-F3BD-4E97-8A6B-0DF444762E6A}" type="pres">
      <dgm:prSet presAssocID="{E887CA0A-B3C4-4205-8369-E20EA972560B}" presName="thickLine" presStyleLbl="alignNode1" presStyleIdx="0" presStyleCnt="6"/>
      <dgm:spPr/>
    </dgm:pt>
    <dgm:pt modelId="{B69AB8F0-7731-4407-BEF9-EC7BD4310B22}" type="pres">
      <dgm:prSet presAssocID="{E887CA0A-B3C4-4205-8369-E20EA972560B}" presName="horz1" presStyleCnt="0"/>
      <dgm:spPr/>
    </dgm:pt>
    <dgm:pt modelId="{A7B4BB3B-8FD8-4CDC-A984-ECCB0016C301}" type="pres">
      <dgm:prSet presAssocID="{E887CA0A-B3C4-4205-8369-E20EA972560B}" presName="tx1" presStyleLbl="revTx" presStyleIdx="0" presStyleCnt="6"/>
      <dgm:spPr/>
    </dgm:pt>
    <dgm:pt modelId="{535C3A93-4094-425F-A93C-03C053849283}" type="pres">
      <dgm:prSet presAssocID="{E887CA0A-B3C4-4205-8369-E20EA972560B}" presName="vert1" presStyleCnt="0"/>
      <dgm:spPr/>
    </dgm:pt>
    <dgm:pt modelId="{EA44EC37-C9EC-4C72-BE10-E2A8F1932E5C}" type="pres">
      <dgm:prSet presAssocID="{B5FB7193-D1D2-40FE-B7D0-C4CCC7157D8B}" presName="thickLine" presStyleLbl="alignNode1" presStyleIdx="1" presStyleCnt="6"/>
      <dgm:spPr/>
    </dgm:pt>
    <dgm:pt modelId="{ACA5AC6E-107F-40DD-82ED-3640E2AD2ABC}" type="pres">
      <dgm:prSet presAssocID="{B5FB7193-D1D2-40FE-B7D0-C4CCC7157D8B}" presName="horz1" presStyleCnt="0"/>
      <dgm:spPr/>
    </dgm:pt>
    <dgm:pt modelId="{4CA42B98-3B52-4C19-A47E-4B9083D9CA55}" type="pres">
      <dgm:prSet presAssocID="{B5FB7193-D1D2-40FE-B7D0-C4CCC7157D8B}" presName="tx1" presStyleLbl="revTx" presStyleIdx="1" presStyleCnt="6"/>
      <dgm:spPr/>
    </dgm:pt>
    <dgm:pt modelId="{00CCDC55-8F8B-4C7B-911A-DB85E61ABA56}" type="pres">
      <dgm:prSet presAssocID="{B5FB7193-D1D2-40FE-B7D0-C4CCC7157D8B}" presName="vert1" presStyleCnt="0"/>
      <dgm:spPr/>
    </dgm:pt>
    <dgm:pt modelId="{F86C52B4-E887-441F-BDF5-385666DA8E7C}" type="pres">
      <dgm:prSet presAssocID="{3281E169-E10A-4CBE-804F-F7F84B1A2F04}" presName="thickLine" presStyleLbl="alignNode1" presStyleIdx="2" presStyleCnt="6"/>
      <dgm:spPr/>
    </dgm:pt>
    <dgm:pt modelId="{3CAEC721-4CEB-46AD-AA01-6DB9C64D22E9}" type="pres">
      <dgm:prSet presAssocID="{3281E169-E10A-4CBE-804F-F7F84B1A2F04}" presName="horz1" presStyleCnt="0"/>
      <dgm:spPr/>
    </dgm:pt>
    <dgm:pt modelId="{3C8AA8DF-7A9F-461A-856B-D522C77F8A47}" type="pres">
      <dgm:prSet presAssocID="{3281E169-E10A-4CBE-804F-F7F84B1A2F04}" presName="tx1" presStyleLbl="revTx" presStyleIdx="2" presStyleCnt="6"/>
      <dgm:spPr/>
    </dgm:pt>
    <dgm:pt modelId="{D3EE9C85-39D3-4D85-9076-50B168C52565}" type="pres">
      <dgm:prSet presAssocID="{3281E169-E10A-4CBE-804F-F7F84B1A2F04}" presName="vert1" presStyleCnt="0"/>
      <dgm:spPr/>
    </dgm:pt>
    <dgm:pt modelId="{6D6AAD71-B292-477B-B42C-00FFE9336517}" type="pres">
      <dgm:prSet presAssocID="{E170D0E8-EBC1-4C81-9230-99F47024108F}" presName="thickLine" presStyleLbl="alignNode1" presStyleIdx="3" presStyleCnt="6"/>
      <dgm:spPr/>
    </dgm:pt>
    <dgm:pt modelId="{023CA7FB-DEF7-4D4F-82D7-E0135B34C0D7}" type="pres">
      <dgm:prSet presAssocID="{E170D0E8-EBC1-4C81-9230-99F47024108F}" presName="horz1" presStyleCnt="0"/>
      <dgm:spPr/>
    </dgm:pt>
    <dgm:pt modelId="{DC3BFF06-B2E4-48BB-80D3-0BB75E95BCAE}" type="pres">
      <dgm:prSet presAssocID="{E170D0E8-EBC1-4C81-9230-99F47024108F}" presName="tx1" presStyleLbl="revTx" presStyleIdx="3" presStyleCnt="6"/>
      <dgm:spPr/>
    </dgm:pt>
    <dgm:pt modelId="{1C060056-364A-4DA7-AC4C-3F2BB444DDE0}" type="pres">
      <dgm:prSet presAssocID="{E170D0E8-EBC1-4C81-9230-99F47024108F}" presName="vert1" presStyleCnt="0"/>
      <dgm:spPr/>
    </dgm:pt>
    <dgm:pt modelId="{540F1D1B-D370-4B87-A7AF-FDAA71560812}" type="pres">
      <dgm:prSet presAssocID="{6EB10A2D-2098-43BF-9CF0-2823311E4DDD}" presName="thickLine" presStyleLbl="alignNode1" presStyleIdx="4" presStyleCnt="6"/>
      <dgm:spPr/>
    </dgm:pt>
    <dgm:pt modelId="{1C7713F0-1AD3-4D06-8E8E-01C9AAAB642B}" type="pres">
      <dgm:prSet presAssocID="{6EB10A2D-2098-43BF-9CF0-2823311E4DDD}" presName="horz1" presStyleCnt="0"/>
      <dgm:spPr/>
    </dgm:pt>
    <dgm:pt modelId="{80FB1A32-E141-4F3E-B839-636B40DF0084}" type="pres">
      <dgm:prSet presAssocID="{6EB10A2D-2098-43BF-9CF0-2823311E4DDD}" presName="tx1" presStyleLbl="revTx" presStyleIdx="4" presStyleCnt="6"/>
      <dgm:spPr/>
    </dgm:pt>
    <dgm:pt modelId="{F9C32474-BAC9-4AF4-99FA-A5BB68CD7D6A}" type="pres">
      <dgm:prSet presAssocID="{6EB10A2D-2098-43BF-9CF0-2823311E4DDD}" presName="vert1" presStyleCnt="0"/>
      <dgm:spPr/>
    </dgm:pt>
    <dgm:pt modelId="{A2E869B7-9DB6-47F6-BA54-F2C5B0D1AED6}" type="pres">
      <dgm:prSet presAssocID="{6D9C7272-72CB-4640-85CB-CC5F5987E408}" presName="thickLine" presStyleLbl="alignNode1" presStyleIdx="5" presStyleCnt="6"/>
      <dgm:spPr/>
    </dgm:pt>
    <dgm:pt modelId="{DDB8AD50-9CF9-4ED0-B20D-175DF259506B}" type="pres">
      <dgm:prSet presAssocID="{6D9C7272-72CB-4640-85CB-CC5F5987E408}" presName="horz1" presStyleCnt="0"/>
      <dgm:spPr/>
    </dgm:pt>
    <dgm:pt modelId="{5CD33062-3C1D-4272-9BC4-BBF0B5C5DAC7}" type="pres">
      <dgm:prSet presAssocID="{6D9C7272-72CB-4640-85CB-CC5F5987E408}" presName="tx1" presStyleLbl="revTx" presStyleIdx="5" presStyleCnt="6"/>
      <dgm:spPr/>
    </dgm:pt>
    <dgm:pt modelId="{79515239-4CAA-4810-8450-C99A17A96FE6}" type="pres">
      <dgm:prSet presAssocID="{6D9C7272-72CB-4640-85CB-CC5F5987E408}" presName="vert1" presStyleCnt="0"/>
      <dgm:spPr/>
    </dgm:pt>
  </dgm:ptLst>
  <dgm:cxnLst>
    <dgm:cxn modelId="{A92C400A-8C52-4FF2-94D0-681E33D31E2F}" type="presOf" srcId="{9D70A1A2-2E22-4236-824D-ACC39F067321}" destId="{E66130CE-E9F6-431E-8BD9-811A729D6572}" srcOrd="0" destOrd="0" presId="urn:microsoft.com/office/officeart/2008/layout/LinedList"/>
    <dgm:cxn modelId="{344A203D-623B-4CBE-83AE-893FE2D9FB6B}" srcId="{9D70A1A2-2E22-4236-824D-ACC39F067321}" destId="{3281E169-E10A-4CBE-804F-F7F84B1A2F04}" srcOrd="2" destOrd="0" parTransId="{F7AE12DF-8985-4750-9279-1A75AAB4E501}" sibTransId="{EDEF9CC0-D258-4A62-95D0-3052FA09D99A}"/>
    <dgm:cxn modelId="{95DEA961-E0C9-41FB-8962-CF4D95A797BB}" type="presOf" srcId="{E887CA0A-B3C4-4205-8369-E20EA972560B}" destId="{A7B4BB3B-8FD8-4CDC-A984-ECCB0016C301}" srcOrd="0" destOrd="0" presId="urn:microsoft.com/office/officeart/2008/layout/LinedList"/>
    <dgm:cxn modelId="{87BF8F48-F7E3-4DC1-9E3B-AF8367187AB5}" type="presOf" srcId="{6D9C7272-72CB-4640-85CB-CC5F5987E408}" destId="{5CD33062-3C1D-4272-9BC4-BBF0B5C5DAC7}" srcOrd="0" destOrd="0" presId="urn:microsoft.com/office/officeart/2008/layout/LinedList"/>
    <dgm:cxn modelId="{6F2B724F-4E36-49FF-93D8-A60FC8D24D27}" type="presOf" srcId="{E170D0E8-EBC1-4C81-9230-99F47024108F}" destId="{DC3BFF06-B2E4-48BB-80D3-0BB75E95BCAE}" srcOrd="0" destOrd="0" presId="urn:microsoft.com/office/officeart/2008/layout/LinedList"/>
    <dgm:cxn modelId="{13EF2E7A-D144-4C2F-8E2A-708313B9B104}" srcId="{9D70A1A2-2E22-4236-824D-ACC39F067321}" destId="{E887CA0A-B3C4-4205-8369-E20EA972560B}" srcOrd="0" destOrd="0" parTransId="{C1E3673F-656F-4265-A726-CE78C6E16F2C}" sibTransId="{DBF72236-8137-4481-A3B1-6DC5D6A35FEA}"/>
    <dgm:cxn modelId="{B1A52B92-63AB-4BC5-AB42-89E5E5A0543D}" srcId="{9D70A1A2-2E22-4236-824D-ACC39F067321}" destId="{6D9C7272-72CB-4640-85CB-CC5F5987E408}" srcOrd="5" destOrd="0" parTransId="{230240E3-BD1A-4AF2-8E1A-6ECB928D7098}" sibTransId="{3BF38307-F39D-49CA-8D94-170C79D83CB2}"/>
    <dgm:cxn modelId="{A4697E97-FCC6-419D-A9C8-0499D9082053}" type="presOf" srcId="{6EB10A2D-2098-43BF-9CF0-2823311E4DDD}" destId="{80FB1A32-E141-4F3E-B839-636B40DF0084}" srcOrd="0" destOrd="0" presId="urn:microsoft.com/office/officeart/2008/layout/LinedList"/>
    <dgm:cxn modelId="{5861E398-AD2D-4B2D-99E3-3A126052DF8F}" srcId="{9D70A1A2-2E22-4236-824D-ACC39F067321}" destId="{6EB10A2D-2098-43BF-9CF0-2823311E4DDD}" srcOrd="4" destOrd="0" parTransId="{13C43B38-DF0A-43B9-B033-194C20F5D4C2}" sibTransId="{1895B583-8AE0-49BD-8D82-033A34CFFB3E}"/>
    <dgm:cxn modelId="{11B83BB1-F255-45A5-B05C-568CA1480D52}" srcId="{9D70A1A2-2E22-4236-824D-ACC39F067321}" destId="{B5FB7193-D1D2-40FE-B7D0-C4CCC7157D8B}" srcOrd="1" destOrd="0" parTransId="{4DD827D6-7EB4-468D-857E-FB29A8504FBE}" sibTransId="{BE72FCAB-82C0-4579-BA48-F79ADAF4E4F3}"/>
    <dgm:cxn modelId="{C2BE7FC4-4AEF-47C2-B38C-E45001AE3919}" srcId="{9D70A1A2-2E22-4236-824D-ACC39F067321}" destId="{E170D0E8-EBC1-4C81-9230-99F47024108F}" srcOrd="3" destOrd="0" parTransId="{3AB4C870-0BEF-4549-9D29-D879D60DE13E}" sibTransId="{EA57B4C5-A994-4AD6-9589-1FA34EE90E1B}"/>
    <dgm:cxn modelId="{65E906C9-32E9-4627-9863-DC10C9899611}" type="presOf" srcId="{3281E169-E10A-4CBE-804F-F7F84B1A2F04}" destId="{3C8AA8DF-7A9F-461A-856B-D522C77F8A47}" srcOrd="0" destOrd="0" presId="urn:microsoft.com/office/officeart/2008/layout/LinedList"/>
    <dgm:cxn modelId="{F080C0D8-B40C-4EFC-82E3-3D41632D0116}" type="presOf" srcId="{B5FB7193-D1D2-40FE-B7D0-C4CCC7157D8B}" destId="{4CA42B98-3B52-4C19-A47E-4B9083D9CA55}" srcOrd="0" destOrd="0" presId="urn:microsoft.com/office/officeart/2008/layout/LinedList"/>
    <dgm:cxn modelId="{AA7F8D83-A135-4825-B136-D96843753566}" type="presParOf" srcId="{E66130CE-E9F6-431E-8BD9-811A729D6572}" destId="{FC2049D4-F3BD-4E97-8A6B-0DF444762E6A}" srcOrd="0" destOrd="0" presId="urn:microsoft.com/office/officeart/2008/layout/LinedList"/>
    <dgm:cxn modelId="{3C20DF8F-5D9A-4E9B-9007-F0EF55EB8667}" type="presParOf" srcId="{E66130CE-E9F6-431E-8BD9-811A729D6572}" destId="{B69AB8F0-7731-4407-BEF9-EC7BD4310B22}" srcOrd="1" destOrd="0" presId="urn:microsoft.com/office/officeart/2008/layout/LinedList"/>
    <dgm:cxn modelId="{E9C17B42-96CD-43A0-9591-C0751D3C955D}" type="presParOf" srcId="{B69AB8F0-7731-4407-BEF9-EC7BD4310B22}" destId="{A7B4BB3B-8FD8-4CDC-A984-ECCB0016C301}" srcOrd="0" destOrd="0" presId="urn:microsoft.com/office/officeart/2008/layout/LinedList"/>
    <dgm:cxn modelId="{CFBA6AB4-EAF1-424C-A937-1A027EAC69B5}" type="presParOf" srcId="{B69AB8F0-7731-4407-BEF9-EC7BD4310B22}" destId="{535C3A93-4094-425F-A93C-03C053849283}" srcOrd="1" destOrd="0" presId="urn:microsoft.com/office/officeart/2008/layout/LinedList"/>
    <dgm:cxn modelId="{8BDF1371-3E90-4571-AAE1-72F1CD6328BF}" type="presParOf" srcId="{E66130CE-E9F6-431E-8BD9-811A729D6572}" destId="{EA44EC37-C9EC-4C72-BE10-E2A8F1932E5C}" srcOrd="2" destOrd="0" presId="urn:microsoft.com/office/officeart/2008/layout/LinedList"/>
    <dgm:cxn modelId="{22BB0D41-4F3E-4390-932E-986F4932A33C}" type="presParOf" srcId="{E66130CE-E9F6-431E-8BD9-811A729D6572}" destId="{ACA5AC6E-107F-40DD-82ED-3640E2AD2ABC}" srcOrd="3" destOrd="0" presId="urn:microsoft.com/office/officeart/2008/layout/LinedList"/>
    <dgm:cxn modelId="{38166949-9392-4A47-B74B-83140291BC7E}" type="presParOf" srcId="{ACA5AC6E-107F-40DD-82ED-3640E2AD2ABC}" destId="{4CA42B98-3B52-4C19-A47E-4B9083D9CA55}" srcOrd="0" destOrd="0" presId="urn:microsoft.com/office/officeart/2008/layout/LinedList"/>
    <dgm:cxn modelId="{C6DCB8CD-FA10-4482-9284-34DFA5157C54}" type="presParOf" srcId="{ACA5AC6E-107F-40DD-82ED-3640E2AD2ABC}" destId="{00CCDC55-8F8B-4C7B-911A-DB85E61ABA56}" srcOrd="1" destOrd="0" presId="urn:microsoft.com/office/officeart/2008/layout/LinedList"/>
    <dgm:cxn modelId="{75683694-2A94-4BCB-A9B6-B3274A3D48D0}" type="presParOf" srcId="{E66130CE-E9F6-431E-8BD9-811A729D6572}" destId="{F86C52B4-E887-441F-BDF5-385666DA8E7C}" srcOrd="4" destOrd="0" presId="urn:microsoft.com/office/officeart/2008/layout/LinedList"/>
    <dgm:cxn modelId="{7CB75F29-0DEF-4421-8904-5C1C8A67777B}" type="presParOf" srcId="{E66130CE-E9F6-431E-8BD9-811A729D6572}" destId="{3CAEC721-4CEB-46AD-AA01-6DB9C64D22E9}" srcOrd="5" destOrd="0" presId="urn:microsoft.com/office/officeart/2008/layout/LinedList"/>
    <dgm:cxn modelId="{07542DED-EBA5-4334-BA61-D6A55CE7FDF5}" type="presParOf" srcId="{3CAEC721-4CEB-46AD-AA01-6DB9C64D22E9}" destId="{3C8AA8DF-7A9F-461A-856B-D522C77F8A47}" srcOrd="0" destOrd="0" presId="urn:microsoft.com/office/officeart/2008/layout/LinedList"/>
    <dgm:cxn modelId="{69B2100B-A1A8-49E1-8200-3A91CF648CED}" type="presParOf" srcId="{3CAEC721-4CEB-46AD-AA01-6DB9C64D22E9}" destId="{D3EE9C85-39D3-4D85-9076-50B168C52565}" srcOrd="1" destOrd="0" presId="urn:microsoft.com/office/officeart/2008/layout/LinedList"/>
    <dgm:cxn modelId="{D5BB292F-9F29-4C3C-ABEE-A74DD22EE727}" type="presParOf" srcId="{E66130CE-E9F6-431E-8BD9-811A729D6572}" destId="{6D6AAD71-B292-477B-B42C-00FFE9336517}" srcOrd="6" destOrd="0" presId="urn:microsoft.com/office/officeart/2008/layout/LinedList"/>
    <dgm:cxn modelId="{C680654A-A747-454E-8A91-2FE1F9CA0F45}" type="presParOf" srcId="{E66130CE-E9F6-431E-8BD9-811A729D6572}" destId="{023CA7FB-DEF7-4D4F-82D7-E0135B34C0D7}" srcOrd="7" destOrd="0" presId="urn:microsoft.com/office/officeart/2008/layout/LinedList"/>
    <dgm:cxn modelId="{A59F53D6-82CD-4C07-AB0A-22A060E0AE29}" type="presParOf" srcId="{023CA7FB-DEF7-4D4F-82D7-E0135B34C0D7}" destId="{DC3BFF06-B2E4-48BB-80D3-0BB75E95BCAE}" srcOrd="0" destOrd="0" presId="urn:microsoft.com/office/officeart/2008/layout/LinedList"/>
    <dgm:cxn modelId="{B280D3BE-5F9D-4DE7-9019-0903AEB8B339}" type="presParOf" srcId="{023CA7FB-DEF7-4D4F-82D7-E0135B34C0D7}" destId="{1C060056-364A-4DA7-AC4C-3F2BB444DDE0}" srcOrd="1" destOrd="0" presId="urn:microsoft.com/office/officeart/2008/layout/LinedList"/>
    <dgm:cxn modelId="{131F5D6C-4A8F-42C1-91B6-EF0C409BAC4E}" type="presParOf" srcId="{E66130CE-E9F6-431E-8BD9-811A729D6572}" destId="{540F1D1B-D370-4B87-A7AF-FDAA71560812}" srcOrd="8" destOrd="0" presId="urn:microsoft.com/office/officeart/2008/layout/LinedList"/>
    <dgm:cxn modelId="{36B2A678-8EEA-4197-82F8-82CF071F7C9C}" type="presParOf" srcId="{E66130CE-E9F6-431E-8BD9-811A729D6572}" destId="{1C7713F0-1AD3-4D06-8E8E-01C9AAAB642B}" srcOrd="9" destOrd="0" presId="urn:microsoft.com/office/officeart/2008/layout/LinedList"/>
    <dgm:cxn modelId="{27156DE8-FDEB-45CB-BE20-FCB6BD864BB5}" type="presParOf" srcId="{1C7713F0-1AD3-4D06-8E8E-01C9AAAB642B}" destId="{80FB1A32-E141-4F3E-B839-636B40DF0084}" srcOrd="0" destOrd="0" presId="urn:microsoft.com/office/officeart/2008/layout/LinedList"/>
    <dgm:cxn modelId="{87121612-079D-40FB-9E69-CC4AF494412E}" type="presParOf" srcId="{1C7713F0-1AD3-4D06-8E8E-01C9AAAB642B}" destId="{F9C32474-BAC9-4AF4-99FA-A5BB68CD7D6A}" srcOrd="1" destOrd="0" presId="urn:microsoft.com/office/officeart/2008/layout/LinedList"/>
    <dgm:cxn modelId="{899A2F09-1846-441C-B2E0-EA739FE63B4D}" type="presParOf" srcId="{E66130CE-E9F6-431E-8BD9-811A729D6572}" destId="{A2E869B7-9DB6-47F6-BA54-F2C5B0D1AED6}" srcOrd="10" destOrd="0" presId="urn:microsoft.com/office/officeart/2008/layout/LinedList"/>
    <dgm:cxn modelId="{DC238F85-0AA5-4179-AAB2-7EF545BA436E}" type="presParOf" srcId="{E66130CE-E9F6-431E-8BD9-811A729D6572}" destId="{DDB8AD50-9CF9-4ED0-B20D-175DF259506B}" srcOrd="11" destOrd="0" presId="urn:microsoft.com/office/officeart/2008/layout/LinedList"/>
    <dgm:cxn modelId="{42E3EAB0-B0D2-4D97-8550-62DE97E39EC0}" type="presParOf" srcId="{DDB8AD50-9CF9-4ED0-B20D-175DF259506B}" destId="{5CD33062-3C1D-4272-9BC4-BBF0B5C5DAC7}" srcOrd="0" destOrd="0" presId="urn:microsoft.com/office/officeart/2008/layout/LinedList"/>
    <dgm:cxn modelId="{E0F60387-A6EF-4E61-B895-F086615B5ECA}" type="presParOf" srcId="{DDB8AD50-9CF9-4ED0-B20D-175DF259506B}" destId="{79515239-4CAA-4810-8450-C99A17A96F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616A0-D178-4A68-8974-BC21259343D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4" csCatId="accent3" phldr="1"/>
      <dgm:spPr/>
    </dgm:pt>
    <dgm:pt modelId="{7E23360A-DA1F-4F7A-B512-4B4D9A919949}">
      <dgm:prSet phldrT="[Текст]"/>
      <dgm:spPr/>
      <dgm:t>
        <a:bodyPr/>
        <a:lstStyle/>
        <a:p>
          <a:r>
            <a:rPr lang="en-US"/>
            <a:t>CO2 emissions from fuel combustion</a:t>
          </a:r>
        </a:p>
      </dgm:t>
    </dgm:pt>
    <dgm:pt modelId="{8D1301F4-D57E-4B84-8BDD-D67198A4D00F}" type="parTrans" cxnId="{5F9D2FF5-A50E-4769-B39E-C732C6C63186}">
      <dgm:prSet/>
      <dgm:spPr/>
      <dgm:t>
        <a:bodyPr/>
        <a:lstStyle/>
        <a:p>
          <a:endParaRPr lang="en-US" sz="4800"/>
        </a:p>
      </dgm:t>
    </dgm:pt>
    <dgm:pt modelId="{7A7C75B2-A65D-4E5F-A777-A88ED4D62D6B}" type="sibTrans" cxnId="{5F9D2FF5-A50E-4769-B39E-C732C6C63186}">
      <dgm:prSet/>
      <dgm:spPr/>
      <dgm:t>
        <a:bodyPr/>
        <a:lstStyle/>
        <a:p>
          <a:endParaRPr lang="en-US"/>
        </a:p>
      </dgm:t>
    </dgm:pt>
    <dgm:pt modelId="{4E5F2CBF-395D-4036-AD6D-7BB583DD32F2}">
      <dgm:prSet phldrT="[Текст]"/>
      <dgm:spPr/>
      <dgm:t>
        <a:bodyPr/>
        <a:lstStyle/>
        <a:p>
          <a:r>
            <a:rPr lang="en-US"/>
            <a:t>Non-CO2 emissions from energy sector</a:t>
          </a:r>
        </a:p>
      </dgm:t>
    </dgm:pt>
    <dgm:pt modelId="{39FF3D62-7C94-4CC1-936E-C4D3E6C54F0B}" type="parTrans" cxnId="{BAB189FA-71A1-47A9-B881-12B719ADF299}">
      <dgm:prSet/>
      <dgm:spPr/>
      <dgm:t>
        <a:bodyPr/>
        <a:lstStyle/>
        <a:p>
          <a:endParaRPr lang="en-US" sz="4800"/>
        </a:p>
      </dgm:t>
    </dgm:pt>
    <dgm:pt modelId="{B71DA638-1233-4CFB-B98E-1C56734F2661}" type="sibTrans" cxnId="{BAB189FA-71A1-47A9-B881-12B719ADF299}">
      <dgm:prSet/>
      <dgm:spPr/>
      <dgm:t>
        <a:bodyPr/>
        <a:lstStyle/>
        <a:p>
          <a:endParaRPr lang="en-US"/>
        </a:p>
      </dgm:t>
    </dgm:pt>
    <dgm:pt modelId="{FF280BE9-769C-498E-97F4-F6B72CAA0C06}">
      <dgm:prSet phldrT="[Текст]"/>
      <dgm:spPr/>
      <dgm:t>
        <a:bodyPr/>
        <a:lstStyle/>
        <a:p>
          <a:r>
            <a:rPr lang="en-US" dirty="0"/>
            <a:t>GHG emissions in BAU scenario</a:t>
          </a:r>
        </a:p>
      </dgm:t>
    </dgm:pt>
    <dgm:pt modelId="{03A7932A-CC52-40E7-8090-6CF2C9CBD799}" type="parTrans" cxnId="{978B93C1-95FD-4C0F-A1A3-4EB5D4DA275D}">
      <dgm:prSet/>
      <dgm:spPr/>
      <dgm:t>
        <a:bodyPr/>
        <a:lstStyle/>
        <a:p>
          <a:endParaRPr lang="en-US" sz="4800"/>
        </a:p>
      </dgm:t>
    </dgm:pt>
    <dgm:pt modelId="{55C7809D-4C2D-414C-84DE-CF1DE4F4D2A0}" type="sibTrans" cxnId="{978B93C1-95FD-4C0F-A1A3-4EB5D4DA275D}">
      <dgm:prSet/>
      <dgm:spPr/>
      <dgm:t>
        <a:bodyPr/>
        <a:lstStyle/>
        <a:p>
          <a:endParaRPr lang="en-US"/>
        </a:p>
      </dgm:t>
    </dgm:pt>
    <dgm:pt modelId="{54827B22-434A-431F-8ADB-BA71D9B8B1C6}">
      <dgm:prSet/>
      <dgm:spPr/>
      <dgm:t>
        <a:bodyPr/>
        <a:lstStyle/>
        <a:p>
          <a:r>
            <a:rPr lang="en-US"/>
            <a:t>GHG emissions from non-energy sectors </a:t>
          </a:r>
        </a:p>
      </dgm:t>
    </dgm:pt>
    <dgm:pt modelId="{2CEF12CB-051A-488D-8506-1F3A51C7E133}" type="parTrans" cxnId="{E539CDFF-1D2B-438C-99D1-F1765DD98435}">
      <dgm:prSet/>
      <dgm:spPr/>
      <dgm:t>
        <a:bodyPr/>
        <a:lstStyle/>
        <a:p>
          <a:endParaRPr lang="en-US" sz="4800"/>
        </a:p>
      </dgm:t>
    </dgm:pt>
    <dgm:pt modelId="{31F85A75-4631-4B53-8047-A19F640F1E4B}" type="sibTrans" cxnId="{E539CDFF-1D2B-438C-99D1-F1765DD98435}">
      <dgm:prSet/>
      <dgm:spPr/>
      <dgm:t>
        <a:bodyPr/>
        <a:lstStyle/>
        <a:p>
          <a:endParaRPr lang="en-US"/>
        </a:p>
      </dgm:t>
    </dgm:pt>
    <dgm:pt modelId="{A0E8ADB9-F46F-40B9-9571-F3C94CDCFD4D}" type="pres">
      <dgm:prSet presAssocID="{EB5616A0-D178-4A68-8974-BC21259343D1}" presName="linearFlow" presStyleCnt="0">
        <dgm:presLayoutVars>
          <dgm:dir/>
          <dgm:resizeHandles val="exact"/>
        </dgm:presLayoutVars>
      </dgm:prSet>
      <dgm:spPr/>
    </dgm:pt>
    <dgm:pt modelId="{4B6A9C16-A605-40F5-AF15-A1DB197D8244}" type="pres">
      <dgm:prSet presAssocID="{7E23360A-DA1F-4F7A-B512-4B4D9A919949}" presName="node" presStyleLbl="node1" presStyleIdx="0" presStyleCnt="4">
        <dgm:presLayoutVars>
          <dgm:bulletEnabled val="1"/>
        </dgm:presLayoutVars>
      </dgm:prSet>
      <dgm:spPr/>
    </dgm:pt>
    <dgm:pt modelId="{792A57EE-8316-4D68-95AC-00F696F14F56}" type="pres">
      <dgm:prSet presAssocID="{7A7C75B2-A65D-4E5F-A777-A88ED4D62D6B}" presName="spacerL" presStyleCnt="0"/>
      <dgm:spPr/>
    </dgm:pt>
    <dgm:pt modelId="{BFEC8354-732E-49F7-96EF-7B97287AB549}" type="pres">
      <dgm:prSet presAssocID="{7A7C75B2-A65D-4E5F-A777-A88ED4D62D6B}" presName="sibTrans" presStyleLbl="sibTrans2D1" presStyleIdx="0" presStyleCnt="3"/>
      <dgm:spPr/>
    </dgm:pt>
    <dgm:pt modelId="{EECA62EA-146C-40AC-ABFC-245C7814043B}" type="pres">
      <dgm:prSet presAssocID="{7A7C75B2-A65D-4E5F-A777-A88ED4D62D6B}" presName="spacerR" presStyleCnt="0"/>
      <dgm:spPr/>
    </dgm:pt>
    <dgm:pt modelId="{8ED24C96-100E-418C-A055-23993CC518C9}" type="pres">
      <dgm:prSet presAssocID="{4E5F2CBF-395D-4036-AD6D-7BB583DD32F2}" presName="node" presStyleLbl="node1" presStyleIdx="1" presStyleCnt="4">
        <dgm:presLayoutVars>
          <dgm:bulletEnabled val="1"/>
        </dgm:presLayoutVars>
      </dgm:prSet>
      <dgm:spPr/>
    </dgm:pt>
    <dgm:pt modelId="{CCA2D88F-62BB-4E9C-B7D7-1BA0B82E885B}" type="pres">
      <dgm:prSet presAssocID="{B71DA638-1233-4CFB-B98E-1C56734F2661}" presName="spacerL" presStyleCnt="0"/>
      <dgm:spPr/>
    </dgm:pt>
    <dgm:pt modelId="{89CCE8D1-3698-4B5E-97E5-3BD113FEFB36}" type="pres">
      <dgm:prSet presAssocID="{B71DA638-1233-4CFB-B98E-1C56734F2661}" presName="sibTrans" presStyleLbl="sibTrans2D1" presStyleIdx="1" presStyleCnt="3"/>
      <dgm:spPr/>
    </dgm:pt>
    <dgm:pt modelId="{CD3DF52D-618B-4378-9DC5-EA97C8F21F23}" type="pres">
      <dgm:prSet presAssocID="{B71DA638-1233-4CFB-B98E-1C56734F2661}" presName="spacerR" presStyleCnt="0"/>
      <dgm:spPr/>
    </dgm:pt>
    <dgm:pt modelId="{FDAEE9A9-1F7B-458F-863D-5A35B2FC72BF}" type="pres">
      <dgm:prSet presAssocID="{54827B22-434A-431F-8ADB-BA71D9B8B1C6}" presName="node" presStyleLbl="node1" presStyleIdx="2" presStyleCnt="4">
        <dgm:presLayoutVars>
          <dgm:bulletEnabled val="1"/>
        </dgm:presLayoutVars>
      </dgm:prSet>
      <dgm:spPr/>
    </dgm:pt>
    <dgm:pt modelId="{10E4AB3D-EB98-4079-A1C1-E1C494248056}" type="pres">
      <dgm:prSet presAssocID="{31F85A75-4631-4B53-8047-A19F640F1E4B}" presName="spacerL" presStyleCnt="0"/>
      <dgm:spPr/>
    </dgm:pt>
    <dgm:pt modelId="{A873A291-59A5-40C4-AD65-3F3C2CFF0837}" type="pres">
      <dgm:prSet presAssocID="{31F85A75-4631-4B53-8047-A19F640F1E4B}" presName="sibTrans" presStyleLbl="sibTrans2D1" presStyleIdx="2" presStyleCnt="3"/>
      <dgm:spPr/>
    </dgm:pt>
    <dgm:pt modelId="{C34EAE7D-9BD6-44DC-9B95-8F0EA6B899B8}" type="pres">
      <dgm:prSet presAssocID="{31F85A75-4631-4B53-8047-A19F640F1E4B}" presName="spacerR" presStyleCnt="0"/>
      <dgm:spPr/>
    </dgm:pt>
    <dgm:pt modelId="{767DA9A7-2519-4971-88D6-3E779244022D}" type="pres">
      <dgm:prSet presAssocID="{FF280BE9-769C-498E-97F4-F6B72CAA0C06}" presName="node" presStyleLbl="node1" presStyleIdx="3" presStyleCnt="4">
        <dgm:presLayoutVars>
          <dgm:bulletEnabled val="1"/>
        </dgm:presLayoutVars>
      </dgm:prSet>
      <dgm:spPr/>
    </dgm:pt>
  </dgm:ptLst>
  <dgm:cxnLst>
    <dgm:cxn modelId="{112AD635-5272-45A9-9318-2FCFF8FBD8B9}" type="presOf" srcId="{31F85A75-4631-4B53-8047-A19F640F1E4B}" destId="{A873A291-59A5-40C4-AD65-3F3C2CFF0837}" srcOrd="0" destOrd="0" presId="urn:microsoft.com/office/officeart/2005/8/layout/equation1"/>
    <dgm:cxn modelId="{600A1243-D53D-4ADB-AF0C-43A2DB4AA63B}" type="presOf" srcId="{FF280BE9-769C-498E-97F4-F6B72CAA0C06}" destId="{767DA9A7-2519-4971-88D6-3E779244022D}" srcOrd="0" destOrd="0" presId="urn:microsoft.com/office/officeart/2005/8/layout/equation1"/>
    <dgm:cxn modelId="{837C134D-80EB-4DDB-AA7D-C6333F7A13A4}" type="presOf" srcId="{B71DA638-1233-4CFB-B98E-1C56734F2661}" destId="{89CCE8D1-3698-4B5E-97E5-3BD113FEFB36}" srcOrd="0" destOrd="0" presId="urn:microsoft.com/office/officeart/2005/8/layout/equation1"/>
    <dgm:cxn modelId="{978B93C1-95FD-4C0F-A1A3-4EB5D4DA275D}" srcId="{EB5616A0-D178-4A68-8974-BC21259343D1}" destId="{FF280BE9-769C-498E-97F4-F6B72CAA0C06}" srcOrd="3" destOrd="0" parTransId="{03A7932A-CC52-40E7-8090-6CF2C9CBD799}" sibTransId="{55C7809D-4C2D-414C-84DE-CF1DE4F4D2A0}"/>
    <dgm:cxn modelId="{28C916C8-5CE7-42BB-9411-D749D6705713}" type="presOf" srcId="{7A7C75B2-A65D-4E5F-A777-A88ED4D62D6B}" destId="{BFEC8354-732E-49F7-96EF-7B97287AB549}" srcOrd="0" destOrd="0" presId="urn:microsoft.com/office/officeart/2005/8/layout/equation1"/>
    <dgm:cxn modelId="{54C0CFCC-1486-4881-920C-4ABB9B0C4BBE}" type="presOf" srcId="{54827B22-434A-431F-8ADB-BA71D9B8B1C6}" destId="{FDAEE9A9-1F7B-458F-863D-5A35B2FC72BF}" srcOrd="0" destOrd="0" presId="urn:microsoft.com/office/officeart/2005/8/layout/equation1"/>
    <dgm:cxn modelId="{98E444E3-0A7E-46BA-BE10-5D8C685A3D05}" type="presOf" srcId="{EB5616A0-D178-4A68-8974-BC21259343D1}" destId="{A0E8ADB9-F46F-40B9-9571-F3C94CDCFD4D}" srcOrd="0" destOrd="0" presId="urn:microsoft.com/office/officeart/2005/8/layout/equation1"/>
    <dgm:cxn modelId="{17B1D5E8-F7D7-4F05-AE4E-B0C7057A2D28}" type="presOf" srcId="{7E23360A-DA1F-4F7A-B512-4B4D9A919949}" destId="{4B6A9C16-A605-40F5-AF15-A1DB197D8244}" srcOrd="0" destOrd="0" presId="urn:microsoft.com/office/officeart/2005/8/layout/equation1"/>
    <dgm:cxn modelId="{5F9D2FF5-A50E-4769-B39E-C732C6C63186}" srcId="{EB5616A0-D178-4A68-8974-BC21259343D1}" destId="{7E23360A-DA1F-4F7A-B512-4B4D9A919949}" srcOrd="0" destOrd="0" parTransId="{8D1301F4-D57E-4B84-8BDD-D67198A4D00F}" sibTransId="{7A7C75B2-A65D-4E5F-A777-A88ED4D62D6B}"/>
    <dgm:cxn modelId="{7C8CC8F5-BC52-46A2-98B2-BF13C0A2B1F8}" type="presOf" srcId="{4E5F2CBF-395D-4036-AD6D-7BB583DD32F2}" destId="{8ED24C96-100E-418C-A055-23993CC518C9}" srcOrd="0" destOrd="0" presId="urn:microsoft.com/office/officeart/2005/8/layout/equation1"/>
    <dgm:cxn modelId="{BAB189FA-71A1-47A9-B881-12B719ADF299}" srcId="{EB5616A0-D178-4A68-8974-BC21259343D1}" destId="{4E5F2CBF-395D-4036-AD6D-7BB583DD32F2}" srcOrd="1" destOrd="0" parTransId="{39FF3D62-7C94-4CC1-936E-C4D3E6C54F0B}" sibTransId="{B71DA638-1233-4CFB-B98E-1C56734F2661}"/>
    <dgm:cxn modelId="{E539CDFF-1D2B-438C-99D1-F1765DD98435}" srcId="{EB5616A0-D178-4A68-8974-BC21259343D1}" destId="{54827B22-434A-431F-8ADB-BA71D9B8B1C6}" srcOrd="2" destOrd="0" parTransId="{2CEF12CB-051A-488D-8506-1F3A51C7E133}" sibTransId="{31F85A75-4631-4B53-8047-A19F640F1E4B}"/>
    <dgm:cxn modelId="{28216AC8-BE91-4B89-B364-437E3ACAD9D7}" type="presParOf" srcId="{A0E8ADB9-F46F-40B9-9571-F3C94CDCFD4D}" destId="{4B6A9C16-A605-40F5-AF15-A1DB197D8244}" srcOrd="0" destOrd="0" presId="urn:microsoft.com/office/officeart/2005/8/layout/equation1"/>
    <dgm:cxn modelId="{0AEB39CA-D618-4EED-998C-7BEE2C012FCC}" type="presParOf" srcId="{A0E8ADB9-F46F-40B9-9571-F3C94CDCFD4D}" destId="{792A57EE-8316-4D68-95AC-00F696F14F56}" srcOrd="1" destOrd="0" presId="urn:microsoft.com/office/officeart/2005/8/layout/equation1"/>
    <dgm:cxn modelId="{F252FF2E-D5F8-4647-B873-B6FA5AA6FE08}" type="presParOf" srcId="{A0E8ADB9-F46F-40B9-9571-F3C94CDCFD4D}" destId="{BFEC8354-732E-49F7-96EF-7B97287AB549}" srcOrd="2" destOrd="0" presId="urn:microsoft.com/office/officeart/2005/8/layout/equation1"/>
    <dgm:cxn modelId="{F335D2F3-7A94-4F6A-8BC0-873521824B9D}" type="presParOf" srcId="{A0E8ADB9-F46F-40B9-9571-F3C94CDCFD4D}" destId="{EECA62EA-146C-40AC-ABFC-245C7814043B}" srcOrd="3" destOrd="0" presId="urn:microsoft.com/office/officeart/2005/8/layout/equation1"/>
    <dgm:cxn modelId="{7C33179A-8FB8-4983-8930-95AB4A2DED7D}" type="presParOf" srcId="{A0E8ADB9-F46F-40B9-9571-F3C94CDCFD4D}" destId="{8ED24C96-100E-418C-A055-23993CC518C9}" srcOrd="4" destOrd="0" presId="urn:microsoft.com/office/officeart/2005/8/layout/equation1"/>
    <dgm:cxn modelId="{4E72187B-ABAA-4A70-A668-085FF9345A75}" type="presParOf" srcId="{A0E8ADB9-F46F-40B9-9571-F3C94CDCFD4D}" destId="{CCA2D88F-62BB-4E9C-B7D7-1BA0B82E885B}" srcOrd="5" destOrd="0" presId="urn:microsoft.com/office/officeart/2005/8/layout/equation1"/>
    <dgm:cxn modelId="{73A8640B-6AF1-45C8-A1CB-8EC275E78A07}" type="presParOf" srcId="{A0E8ADB9-F46F-40B9-9571-F3C94CDCFD4D}" destId="{89CCE8D1-3698-4B5E-97E5-3BD113FEFB36}" srcOrd="6" destOrd="0" presId="urn:microsoft.com/office/officeart/2005/8/layout/equation1"/>
    <dgm:cxn modelId="{36C4724E-B721-4E04-B436-ADF5D9A09909}" type="presParOf" srcId="{A0E8ADB9-F46F-40B9-9571-F3C94CDCFD4D}" destId="{CD3DF52D-618B-4378-9DC5-EA97C8F21F23}" srcOrd="7" destOrd="0" presId="urn:microsoft.com/office/officeart/2005/8/layout/equation1"/>
    <dgm:cxn modelId="{771C4C8E-ED32-46DB-B0A2-45D4ACD9B8EF}" type="presParOf" srcId="{A0E8ADB9-F46F-40B9-9571-F3C94CDCFD4D}" destId="{FDAEE9A9-1F7B-458F-863D-5A35B2FC72BF}" srcOrd="8" destOrd="0" presId="urn:microsoft.com/office/officeart/2005/8/layout/equation1"/>
    <dgm:cxn modelId="{4F4C174A-B1F0-4FD2-97EC-34C469AFAB4C}" type="presParOf" srcId="{A0E8ADB9-F46F-40B9-9571-F3C94CDCFD4D}" destId="{10E4AB3D-EB98-4079-A1C1-E1C494248056}" srcOrd="9" destOrd="0" presId="urn:microsoft.com/office/officeart/2005/8/layout/equation1"/>
    <dgm:cxn modelId="{B4A6BF02-A425-49E4-87C3-E4B461760A6F}" type="presParOf" srcId="{A0E8ADB9-F46F-40B9-9571-F3C94CDCFD4D}" destId="{A873A291-59A5-40C4-AD65-3F3C2CFF0837}" srcOrd="10" destOrd="0" presId="urn:microsoft.com/office/officeart/2005/8/layout/equation1"/>
    <dgm:cxn modelId="{C0F59760-69C1-4F15-88D9-327887A959E5}" type="presParOf" srcId="{A0E8ADB9-F46F-40B9-9571-F3C94CDCFD4D}" destId="{C34EAE7D-9BD6-44DC-9B95-8F0EA6B899B8}" srcOrd="11" destOrd="0" presId="urn:microsoft.com/office/officeart/2005/8/layout/equation1"/>
    <dgm:cxn modelId="{DF43B736-77A4-4272-AA93-DB49FCCD34AB}" type="presParOf" srcId="{A0E8ADB9-F46F-40B9-9571-F3C94CDCFD4D}" destId="{767DA9A7-2519-4971-88D6-3E779244022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5A2CFB-6D91-450A-9F87-0C57DD64F73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8E8270-44A9-4D29-A408-B3A6FF1EE1D8}">
      <dgm:prSet/>
      <dgm:spPr/>
      <dgm:t>
        <a:bodyPr/>
        <a:lstStyle/>
        <a:p>
          <a:r>
            <a:rPr lang="en-GB" b="1"/>
            <a:t>GHG emissions inventory by sectors</a:t>
          </a:r>
        </a:p>
        <a:p>
          <a:r>
            <a:rPr lang="en-GB"/>
            <a:t> (latest available year).</a:t>
          </a:r>
          <a:endParaRPr lang="en-US"/>
        </a:p>
      </dgm:t>
    </dgm:pt>
    <dgm:pt modelId="{D2D622BA-8DCA-4464-8DB5-086CE7D8C05B}" type="parTrans" cxnId="{18780D0D-5DA4-42BE-A5C6-11DA9ED004B7}">
      <dgm:prSet/>
      <dgm:spPr/>
      <dgm:t>
        <a:bodyPr/>
        <a:lstStyle/>
        <a:p>
          <a:endParaRPr lang="en-US"/>
        </a:p>
      </dgm:t>
    </dgm:pt>
    <dgm:pt modelId="{83F1F2C9-BA33-4F46-A7F1-F338273DD4FB}" type="sibTrans" cxnId="{18780D0D-5DA4-42BE-A5C6-11DA9ED004B7}">
      <dgm:prSet/>
      <dgm:spPr/>
      <dgm:t>
        <a:bodyPr/>
        <a:lstStyle/>
        <a:p>
          <a:endParaRPr lang="en-US"/>
        </a:p>
      </dgm:t>
    </dgm:pt>
    <dgm:pt modelId="{686C1345-E6D3-4DC9-97D6-8C255E242C98}">
      <dgm:prSet/>
      <dgm:spPr/>
      <dgm:t>
        <a:bodyPr/>
        <a:lstStyle/>
        <a:p>
          <a:r>
            <a:rPr lang="en-GB" b="1"/>
            <a:t>Energy Balance</a:t>
          </a:r>
        </a:p>
        <a:p>
          <a:r>
            <a:rPr lang="en-GB"/>
            <a:t>(same year as GHG emissions inventory year).</a:t>
          </a:r>
          <a:endParaRPr lang="en-US"/>
        </a:p>
      </dgm:t>
    </dgm:pt>
    <dgm:pt modelId="{B4EF25C4-84F7-4317-B62C-DFE52C805A75}" type="parTrans" cxnId="{4761EC7B-894F-4369-B772-808A0C65AFD1}">
      <dgm:prSet/>
      <dgm:spPr/>
      <dgm:t>
        <a:bodyPr/>
        <a:lstStyle/>
        <a:p>
          <a:endParaRPr lang="en-US"/>
        </a:p>
      </dgm:t>
    </dgm:pt>
    <dgm:pt modelId="{475394F6-70B0-44B0-8C2A-77B7B5917215}" type="sibTrans" cxnId="{4761EC7B-894F-4369-B772-808A0C65AFD1}">
      <dgm:prSet/>
      <dgm:spPr/>
      <dgm:t>
        <a:bodyPr/>
        <a:lstStyle/>
        <a:p>
          <a:endParaRPr lang="en-US"/>
        </a:p>
      </dgm:t>
    </dgm:pt>
    <dgm:pt modelId="{FFAD9BC9-06FE-44C9-AD4F-1686D411A6E7}">
      <dgm:prSet/>
      <dgm:spPr/>
      <dgm:t>
        <a:bodyPr/>
        <a:lstStyle/>
        <a:p>
          <a:r>
            <a:rPr lang="en-GB" b="1"/>
            <a:t>Emission factors</a:t>
          </a:r>
        </a:p>
        <a:p>
          <a:r>
            <a:rPr lang="en-GB" b="1"/>
            <a:t> </a:t>
          </a:r>
          <a:r>
            <a:rPr lang="en-GB"/>
            <a:t>(if national emission factors are available). </a:t>
          </a:r>
          <a:endParaRPr lang="en-US"/>
        </a:p>
      </dgm:t>
    </dgm:pt>
    <dgm:pt modelId="{A9BA7513-A875-4A28-B8B4-42C0951B2ECC}" type="parTrans" cxnId="{7FADC67D-1A61-4A07-ABFF-ADA6E870E136}">
      <dgm:prSet/>
      <dgm:spPr/>
      <dgm:t>
        <a:bodyPr/>
        <a:lstStyle/>
        <a:p>
          <a:endParaRPr lang="en-US"/>
        </a:p>
      </dgm:t>
    </dgm:pt>
    <dgm:pt modelId="{3C3E00C1-203C-4A76-B8BA-FE4527AAEBA4}" type="sibTrans" cxnId="{7FADC67D-1A61-4A07-ABFF-ADA6E870E136}">
      <dgm:prSet/>
      <dgm:spPr/>
      <dgm:t>
        <a:bodyPr/>
        <a:lstStyle/>
        <a:p>
          <a:endParaRPr lang="en-US"/>
        </a:p>
      </dgm:t>
    </dgm:pt>
    <dgm:pt modelId="{EAEAA1C3-185A-42AB-A27C-B6324FCD6DCC}">
      <dgm:prSet/>
      <dgm:spPr/>
      <dgm:t>
        <a:bodyPr/>
        <a:lstStyle/>
        <a:p>
          <a:r>
            <a:rPr lang="en-GB" b="1"/>
            <a:t>Growth rates of energy consumption by sectors </a:t>
          </a:r>
        </a:p>
        <a:p>
          <a:r>
            <a:rPr lang="en-GB"/>
            <a:t>(annual % change up to 2025, 2030, 2035 and 2050).</a:t>
          </a:r>
          <a:endParaRPr lang="en-US"/>
        </a:p>
      </dgm:t>
    </dgm:pt>
    <dgm:pt modelId="{80EA429A-E3E9-4366-BE9A-8075D56BC408}" type="parTrans" cxnId="{BF58F179-9E3E-4546-96C1-AD8261E6C14A}">
      <dgm:prSet/>
      <dgm:spPr/>
      <dgm:t>
        <a:bodyPr/>
        <a:lstStyle/>
        <a:p>
          <a:endParaRPr lang="en-US"/>
        </a:p>
      </dgm:t>
    </dgm:pt>
    <dgm:pt modelId="{EE3AFED8-18F0-49B0-9461-431179BA6A97}" type="sibTrans" cxnId="{BF58F179-9E3E-4546-96C1-AD8261E6C14A}">
      <dgm:prSet/>
      <dgm:spPr/>
      <dgm:t>
        <a:bodyPr/>
        <a:lstStyle/>
        <a:p>
          <a:endParaRPr lang="en-US"/>
        </a:p>
      </dgm:t>
    </dgm:pt>
    <dgm:pt modelId="{3816BBEC-BF50-4F7A-A3C3-B9903E8D032C}">
      <dgm:prSet/>
      <dgm:spPr/>
      <dgm:t>
        <a:bodyPr/>
        <a:lstStyle/>
        <a:p>
          <a:r>
            <a:rPr lang="en-GB" b="1"/>
            <a:t>Mitigation actions by 2025, 2030, 2035, 2050. </a:t>
          </a:r>
          <a:endParaRPr lang="en-US" b="1"/>
        </a:p>
      </dgm:t>
    </dgm:pt>
    <dgm:pt modelId="{7BA04C17-17FD-4895-B12B-AD43FD5A9B69}" type="parTrans" cxnId="{7EDA05AB-6580-4DD6-A1F9-0A4B0E835230}">
      <dgm:prSet/>
      <dgm:spPr/>
      <dgm:t>
        <a:bodyPr/>
        <a:lstStyle/>
        <a:p>
          <a:endParaRPr lang="en-US"/>
        </a:p>
      </dgm:t>
    </dgm:pt>
    <dgm:pt modelId="{AE0D30FF-8542-4B6D-92F2-829A74A135FA}" type="sibTrans" cxnId="{7EDA05AB-6580-4DD6-A1F9-0A4B0E835230}">
      <dgm:prSet/>
      <dgm:spPr/>
      <dgm:t>
        <a:bodyPr/>
        <a:lstStyle/>
        <a:p>
          <a:endParaRPr lang="en-US"/>
        </a:p>
      </dgm:t>
    </dgm:pt>
    <dgm:pt modelId="{3FCF1F41-85B9-49EA-8803-6BF762F0C881}">
      <dgm:prSet/>
      <dgm:spPr/>
      <dgm:t>
        <a:bodyPr/>
        <a:lstStyle/>
        <a:p>
          <a:r>
            <a:rPr lang="en-GB" b="1"/>
            <a:t>Technical and economical parameters </a:t>
          </a:r>
          <a:r>
            <a:rPr lang="en-GB"/>
            <a:t>of the technology/mitigation options (new technology and baseline technology). </a:t>
          </a:r>
          <a:endParaRPr lang="en-US"/>
        </a:p>
      </dgm:t>
    </dgm:pt>
    <dgm:pt modelId="{DCB6FD97-98BA-40D7-BF4F-4F937C03D01A}" type="parTrans" cxnId="{A4D29344-ECD5-4CAB-9F5F-F000366F8520}">
      <dgm:prSet/>
      <dgm:spPr/>
      <dgm:t>
        <a:bodyPr/>
        <a:lstStyle/>
        <a:p>
          <a:endParaRPr lang="en-US"/>
        </a:p>
      </dgm:t>
    </dgm:pt>
    <dgm:pt modelId="{7F00C980-0A2C-4DD3-80F3-BB8222C7E8DD}" type="sibTrans" cxnId="{A4D29344-ECD5-4CAB-9F5F-F000366F8520}">
      <dgm:prSet/>
      <dgm:spPr/>
      <dgm:t>
        <a:bodyPr/>
        <a:lstStyle/>
        <a:p>
          <a:endParaRPr lang="en-US"/>
        </a:p>
      </dgm:t>
    </dgm:pt>
    <dgm:pt modelId="{55E6097F-2498-4D6F-835C-1EEDC3DBA1B6}">
      <dgm:prSet/>
      <dgm:spPr/>
      <dgm:t>
        <a:bodyPr/>
        <a:lstStyle/>
        <a:p>
          <a:r>
            <a:rPr lang="en-GB" b="1"/>
            <a:t>Key assumptions </a:t>
          </a:r>
        </a:p>
        <a:p>
          <a:r>
            <a:rPr lang="en-GB"/>
            <a:t>(e.g. grid emission factor, energy prices, etc.).</a:t>
          </a:r>
          <a:endParaRPr lang="en-US"/>
        </a:p>
      </dgm:t>
    </dgm:pt>
    <dgm:pt modelId="{1C8C9DD0-59A0-4114-BE40-01325FAA9349}" type="parTrans" cxnId="{1C59BA67-493F-4097-9AA6-F6755667CD51}">
      <dgm:prSet/>
      <dgm:spPr/>
      <dgm:t>
        <a:bodyPr/>
        <a:lstStyle/>
        <a:p>
          <a:endParaRPr lang="en-US"/>
        </a:p>
      </dgm:t>
    </dgm:pt>
    <dgm:pt modelId="{5FD5726D-9892-4A90-B46D-3D26DB646395}" type="sibTrans" cxnId="{1C59BA67-493F-4097-9AA6-F6755667CD51}">
      <dgm:prSet/>
      <dgm:spPr/>
      <dgm:t>
        <a:bodyPr/>
        <a:lstStyle/>
        <a:p>
          <a:endParaRPr lang="en-US"/>
        </a:p>
      </dgm:t>
    </dgm:pt>
    <dgm:pt modelId="{27362407-7E91-4E59-B878-4E2527BED6C2}" type="pres">
      <dgm:prSet presAssocID="{445A2CFB-6D91-450A-9F87-0C57DD64F73D}" presName="diagram" presStyleCnt="0">
        <dgm:presLayoutVars>
          <dgm:dir/>
          <dgm:resizeHandles val="exact"/>
        </dgm:presLayoutVars>
      </dgm:prSet>
      <dgm:spPr/>
    </dgm:pt>
    <dgm:pt modelId="{BA2E05CF-458B-45FD-B9F5-D78D19F49C4D}" type="pres">
      <dgm:prSet presAssocID="{478E8270-44A9-4D29-A408-B3A6FF1EE1D8}" presName="node" presStyleLbl="node1" presStyleIdx="0" presStyleCnt="7">
        <dgm:presLayoutVars>
          <dgm:bulletEnabled val="1"/>
        </dgm:presLayoutVars>
      </dgm:prSet>
      <dgm:spPr/>
    </dgm:pt>
    <dgm:pt modelId="{8ED6FF6A-D9B8-4C4C-A66E-02175BED840A}" type="pres">
      <dgm:prSet presAssocID="{83F1F2C9-BA33-4F46-A7F1-F338273DD4FB}" presName="sibTrans" presStyleCnt="0"/>
      <dgm:spPr/>
    </dgm:pt>
    <dgm:pt modelId="{E300E4B8-AB86-4A75-9CD6-043C6B05D849}" type="pres">
      <dgm:prSet presAssocID="{686C1345-E6D3-4DC9-97D6-8C255E242C98}" presName="node" presStyleLbl="node1" presStyleIdx="1" presStyleCnt="7">
        <dgm:presLayoutVars>
          <dgm:bulletEnabled val="1"/>
        </dgm:presLayoutVars>
      </dgm:prSet>
      <dgm:spPr/>
    </dgm:pt>
    <dgm:pt modelId="{CB80A9BB-9AD9-4D70-9FE4-D3BD257BC15E}" type="pres">
      <dgm:prSet presAssocID="{475394F6-70B0-44B0-8C2A-77B7B5917215}" presName="sibTrans" presStyleCnt="0"/>
      <dgm:spPr/>
    </dgm:pt>
    <dgm:pt modelId="{E1D5C27A-D14A-458D-9742-F7EDB072CE20}" type="pres">
      <dgm:prSet presAssocID="{FFAD9BC9-06FE-44C9-AD4F-1686D411A6E7}" presName="node" presStyleLbl="node1" presStyleIdx="2" presStyleCnt="7">
        <dgm:presLayoutVars>
          <dgm:bulletEnabled val="1"/>
        </dgm:presLayoutVars>
      </dgm:prSet>
      <dgm:spPr/>
    </dgm:pt>
    <dgm:pt modelId="{5005715B-AA61-4BB5-8FCE-E70F88B0A4DF}" type="pres">
      <dgm:prSet presAssocID="{3C3E00C1-203C-4A76-B8BA-FE4527AAEBA4}" presName="sibTrans" presStyleCnt="0"/>
      <dgm:spPr/>
    </dgm:pt>
    <dgm:pt modelId="{C7EE3F16-CC99-41CD-BD87-EDE7937E3147}" type="pres">
      <dgm:prSet presAssocID="{EAEAA1C3-185A-42AB-A27C-B6324FCD6DCC}" presName="node" presStyleLbl="node1" presStyleIdx="3" presStyleCnt="7">
        <dgm:presLayoutVars>
          <dgm:bulletEnabled val="1"/>
        </dgm:presLayoutVars>
      </dgm:prSet>
      <dgm:spPr/>
    </dgm:pt>
    <dgm:pt modelId="{F1D290C7-8E42-4255-8C44-EAE1E893DC36}" type="pres">
      <dgm:prSet presAssocID="{EE3AFED8-18F0-49B0-9461-431179BA6A97}" presName="sibTrans" presStyleCnt="0"/>
      <dgm:spPr/>
    </dgm:pt>
    <dgm:pt modelId="{55189274-BD28-4E48-97E6-0FF8896D6EFC}" type="pres">
      <dgm:prSet presAssocID="{3816BBEC-BF50-4F7A-A3C3-B9903E8D032C}" presName="node" presStyleLbl="node1" presStyleIdx="4" presStyleCnt="7">
        <dgm:presLayoutVars>
          <dgm:bulletEnabled val="1"/>
        </dgm:presLayoutVars>
      </dgm:prSet>
      <dgm:spPr/>
    </dgm:pt>
    <dgm:pt modelId="{EC4DC903-DB34-493D-8401-65CA5CB3F3DD}" type="pres">
      <dgm:prSet presAssocID="{AE0D30FF-8542-4B6D-92F2-829A74A135FA}" presName="sibTrans" presStyleCnt="0"/>
      <dgm:spPr/>
    </dgm:pt>
    <dgm:pt modelId="{37E4ED3E-2F55-4394-8920-F67F4BA59988}" type="pres">
      <dgm:prSet presAssocID="{3FCF1F41-85B9-49EA-8803-6BF762F0C881}" presName="node" presStyleLbl="node1" presStyleIdx="5" presStyleCnt="7">
        <dgm:presLayoutVars>
          <dgm:bulletEnabled val="1"/>
        </dgm:presLayoutVars>
      </dgm:prSet>
      <dgm:spPr/>
    </dgm:pt>
    <dgm:pt modelId="{6D56F7DE-84A8-41D6-9873-7FAB314F7062}" type="pres">
      <dgm:prSet presAssocID="{7F00C980-0A2C-4DD3-80F3-BB8222C7E8DD}" presName="sibTrans" presStyleCnt="0"/>
      <dgm:spPr/>
    </dgm:pt>
    <dgm:pt modelId="{7FED2D4C-B0B0-434A-BA56-AA4945946357}" type="pres">
      <dgm:prSet presAssocID="{55E6097F-2498-4D6F-835C-1EEDC3DBA1B6}" presName="node" presStyleLbl="node1" presStyleIdx="6" presStyleCnt="7">
        <dgm:presLayoutVars>
          <dgm:bulletEnabled val="1"/>
        </dgm:presLayoutVars>
      </dgm:prSet>
      <dgm:spPr/>
    </dgm:pt>
  </dgm:ptLst>
  <dgm:cxnLst>
    <dgm:cxn modelId="{15F45A08-C889-419B-9233-35AC7599A407}" type="presOf" srcId="{686C1345-E6D3-4DC9-97D6-8C255E242C98}" destId="{E300E4B8-AB86-4A75-9CD6-043C6B05D849}" srcOrd="0" destOrd="0" presId="urn:microsoft.com/office/officeart/2005/8/layout/default"/>
    <dgm:cxn modelId="{18780D0D-5DA4-42BE-A5C6-11DA9ED004B7}" srcId="{445A2CFB-6D91-450A-9F87-0C57DD64F73D}" destId="{478E8270-44A9-4D29-A408-B3A6FF1EE1D8}" srcOrd="0" destOrd="0" parTransId="{D2D622BA-8DCA-4464-8DB5-086CE7D8C05B}" sibTransId="{83F1F2C9-BA33-4F46-A7F1-F338273DD4FB}"/>
    <dgm:cxn modelId="{195BF126-C897-42F4-8DB2-8C28A1BC6275}" type="presOf" srcId="{3816BBEC-BF50-4F7A-A3C3-B9903E8D032C}" destId="{55189274-BD28-4E48-97E6-0FF8896D6EFC}" srcOrd="0" destOrd="0" presId="urn:microsoft.com/office/officeart/2005/8/layout/default"/>
    <dgm:cxn modelId="{5E23C15F-87C4-49DF-B6D1-2ECC4581605E}" type="presOf" srcId="{FFAD9BC9-06FE-44C9-AD4F-1686D411A6E7}" destId="{E1D5C27A-D14A-458D-9742-F7EDB072CE20}" srcOrd="0" destOrd="0" presId="urn:microsoft.com/office/officeart/2005/8/layout/default"/>
    <dgm:cxn modelId="{A4D29344-ECD5-4CAB-9F5F-F000366F8520}" srcId="{445A2CFB-6D91-450A-9F87-0C57DD64F73D}" destId="{3FCF1F41-85B9-49EA-8803-6BF762F0C881}" srcOrd="5" destOrd="0" parTransId="{DCB6FD97-98BA-40D7-BF4F-4F937C03D01A}" sibTransId="{7F00C980-0A2C-4DD3-80F3-BB8222C7E8DD}"/>
    <dgm:cxn modelId="{E651E746-A593-4212-93B2-166AE8D0C91B}" type="presOf" srcId="{EAEAA1C3-185A-42AB-A27C-B6324FCD6DCC}" destId="{C7EE3F16-CC99-41CD-BD87-EDE7937E3147}" srcOrd="0" destOrd="0" presId="urn:microsoft.com/office/officeart/2005/8/layout/default"/>
    <dgm:cxn modelId="{1C59BA67-493F-4097-9AA6-F6755667CD51}" srcId="{445A2CFB-6D91-450A-9F87-0C57DD64F73D}" destId="{55E6097F-2498-4D6F-835C-1EEDC3DBA1B6}" srcOrd="6" destOrd="0" parTransId="{1C8C9DD0-59A0-4114-BE40-01325FAA9349}" sibTransId="{5FD5726D-9892-4A90-B46D-3D26DB646395}"/>
    <dgm:cxn modelId="{BF58F179-9E3E-4546-96C1-AD8261E6C14A}" srcId="{445A2CFB-6D91-450A-9F87-0C57DD64F73D}" destId="{EAEAA1C3-185A-42AB-A27C-B6324FCD6DCC}" srcOrd="3" destOrd="0" parTransId="{80EA429A-E3E9-4366-BE9A-8075D56BC408}" sibTransId="{EE3AFED8-18F0-49B0-9461-431179BA6A97}"/>
    <dgm:cxn modelId="{4761EC7B-894F-4369-B772-808A0C65AFD1}" srcId="{445A2CFB-6D91-450A-9F87-0C57DD64F73D}" destId="{686C1345-E6D3-4DC9-97D6-8C255E242C98}" srcOrd="1" destOrd="0" parTransId="{B4EF25C4-84F7-4317-B62C-DFE52C805A75}" sibTransId="{475394F6-70B0-44B0-8C2A-77B7B5917215}"/>
    <dgm:cxn modelId="{7FADC67D-1A61-4A07-ABFF-ADA6E870E136}" srcId="{445A2CFB-6D91-450A-9F87-0C57DD64F73D}" destId="{FFAD9BC9-06FE-44C9-AD4F-1686D411A6E7}" srcOrd="2" destOrd="0" parTransId="{A9BA7513-A875-4A28-B8B4-42C0951B2ECC}" sibTransId="{3C3E00C1-203C-4A76-B8BA-FE4527AAEBA4}"/>
    <dgm:cxn modelId="{7EDA05AB-6580-4DD6-A1F9-0A4B0E835230}" srcId="{445A2CFB-6D91-450A-9F87-0C57DD64F73D}" destId="{3816BBEC-BF50-4F7A-A3C3-B9903E8D032C}" srcOrd="4" destOrd="0" parTransId="{7BA04C17-17FD-4895-B12B-AD43FD5A9B69}" sibTransId="{AE0D30FF-8542-4B6D-92F2-829A74A135FA}"/>
    <dgm:cxn modelId="{8790F7B3-4181-4790-9974-735E20E9211C}" type="presOf" srcId="{3FCF1F41-85B9-49EA-8803-6BF762F0C881}" destId="{37E4ED3E-2F55-4394-8920-F67F4BA59988}" srcOrd="0" destOrd="0" presId="urn:microsoft.com/office/officeart/2005/8/layout/default"/>
    <dgm:cxn modelId="{C4AFB7C8-959A-498A-A229-BA73C19B4136}" type="presOf" srcId="{478E8270-44A9-4D29-A408-B3A6FF1EE1D8}" destId="{BA2E05CF-458B-45FD-B9F5-D78D19F49C4D}" srcOrd="0" destOrd="0" presId="urn:microsoft.com/office/officeart/2005/8/layout/default"/>
    <dgm:cxn modelId="{22E072D5-38E0-4579-866F-091E632472A1}" type="presOf" srcId="{445A2CFB-6D91-450A-9F87-0C57DD64F73D}" destId="{27362407-7E91-4E59-B878-4E2527BED6C2}" srcOrd="0" destOrd="0" presId="urn:microsoft.com/office/officeart/2005/8/layout/default"/>
    <dgm:cxn modelId="{B1F261E8-7B4B-4041-A2E6-D7AECBAACEEB}" type="presOf" srcId="{55E6097F-2498-4D6F-835C-1EEDC3DBA1B6}" destId="{7FED2D4C-B0B0-434A-BA56-AA4945946357}" srcOrd="0" destOrd="0" presId="urn:microsoft.com/office/officeart/2005/8/layout/default"/>
    <dgm:cxn modelId="{1005F725-96E2-4A5D-94E4-FAE31F2B6E1C}" type="presParOf" srcId="{27362407-7E91-4E59-B878-4E2527BED6C2}" destId="{BA2E05CF-458B-45FD-B9F5-D78D19F49C4D}" srcOrd="0" destOrd="0" presId="urn:microsoft.com/office/officeart/2005/8/layout/default"/>
    <dgm:cxn modelId="{2ED5939D-A2B9-4013-8634-5B112FA13FA3}" type="presParOf" srcId="{27362407-7E91-4E59-B878-4E2527BED6C2}" destId="{8ED6FF6A-D9B8-4C4C-A66E-02175BED840A}" srcOrd="1" destOrd="0" presId="urn:microsoft.com/office/officeart/2005/8/layout/default"/>
    <dgm:cxn modelId="{1147D3DA-3689-41C6-A9B6-29CADAB78C71}" type="presParOf" srcId="{27362407-7E91-4E59-B878-4E2527BED6C2}" destId="{E300E4B8-AB86-4A75-9CD6-043C6B05D849}" srcOrd="2" destOrd="0" presId="urn:microsoft.com/office/officeart/2005/8/layout/default"/>
    <dgm:cxn modelId="{16FF9415-44AF-47BB-BC9E-A575CDA644E6}" type="presParOf" srcId="{27362407-7E91-4E59-B878-4E2527BED6C2}" destId="{CB80A9BB-9AD9-4D70-9FE4-D3BD257BC15E}" srcOrd="3" destOrd="0" presId="urn:microsoft.com/office/officeart/2005/8/layout/default"/>
    <dgm:cxn modelId="{517F5F36-D79C-4A8B-8234-9E7EFDCFA688}" type="presParOf" srcId="{27362407-7E91-4E59-B878-4E2527BED6C2}" destId="{E1D5C27A-D14A-458D-9742-F7EDB072CE20}" srcOrd="4" destOrd="0" presId="urn:microsoft.com/office/officeart/2005/8/layout/default"/>
    <dgm:cxn modelId="{E6BB40DE-2702-436F-888D-73D9D8E501A9}" type="presParOf" srcId="{27362407-7E91-4E59-B878-4E2527BED6C2}" destId="{5005715B-AA61-4BB5-8FCE-E70F88B0A4DF}" srcOrd="5" destOrd="0" presId="urn:microsoft.com/office/officeart/2005/8/layout/default"/>
    <dgm:cxn modelId="{70DF467D-2387-4876-8D13-8FA961010E92}" type="presParOf" srcId="{27362407-7E91-4E59-B878-4E2527BED6C2}" destId="{C7EE3F16-CC99-41CD-BD87-EDE7937E3147}" srcOrd="6" destOrd="0" presId="urn:microsoft.com/office/officeart/2005/8/layout/default"/>
    <dgm:cxn modelId="{3D290131-E74C-420D-A55A-61387CDF5804}" type="presParOf" srcId="{27362407-7E91-4E59-B878-4E2527BED6C2}" destId="{F1D290C7-8E42-4255-8C44-EAE1E893DC36}" srcOrd="7" destOrd="0" presId="urn:microsoft.com/office/officeart/2005/8/layout/default"/>
    <dgm:cxn modelId="{978EA9BF-4A25-4C10-88F1-BBEF5CF95EC8}" type="presParOf" srcId="{27362407-7E91-4E59-B878-4E2527BED6C2}" destId="{55189274-BD28-4E48-97E6-0FF8896D6EFC}" srcOrd="8" destOrd="0" presId="urn:microsoft.com/office/officeart/2005/8/layout/default"/>
    <dgm:cxn modelId="{589FBF3C-2897-4372-8FCE-D0350CF0D035}" type="presParOf" srcId="{27362407-7E91-4E59-B878-4E2527BED6C2}" destId="{EC4DC903-DB34-493D-8401-65CA5CB3F3DD}" srcOrd="9" destOrd="0" presId="urn:microsoft.com/office/officeart/2005/8/layout/default"/>
    <dgm:cxn modelId="{E2363B8E-FC50-4CE0-AA07-EE3E827098FA}" type="presParOf" srcId="{27362407-7E91-4E59-B878-4E2527BED6C2}" destId="{37E4ED3E-2F55-4394-8920-F67F4BA59988}" srcOrd="10" destOrd="0" presId="urn:microsoft.com/office/officeart/2005/8/layout/default"/>
    <dgm:cxn modelId="{80E46E45-7681-4A0C-A0A5-4875C7FF3DE5}" type="presParOf" srcId="{27362407-7E91-4E59-B878-4E2527BED6C2}" destId="{6D56F7DE-84A8-41D6-9873-7FAB314F7062}" srcOrd="11" destOrd="0" presId="urn:microsoft.com/office/officeart/2005/8/layout/default"/>
    <dgm:cxn modelId="{39971288-E7C5-4A84-B453-7BE8EE41B005}" type="presParOf" srcId="{27362407-7E91-4E59-B878-4E2527BED6C2}" destId="{7FED2D4C-B0B0-434A-BA56-AA494594635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E14F7-B2C1-4E87-967B-4224FF60D754}">
      <dsp:nvSpPr>
        <dsp:cNvPr id="0" name=""/>
        <dsp:cNvSpPr/>
      </dsp:nvSpPr>
      <dsp:spPr>
        <a:xfrm>
          <a:off x="0" y="398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069B9-8FD5-49F1-98ED-2D5BC38B3F65}">
      <dsp:nvSpPr>
        <dsp:cNvPr id="0" name=""/>
        <dsp:cNvSpPr/>
      </dsp:nvSpPr>
      <dsp:spPr>
        <a:xfrm>
          <a:off x="0" y="398"/>
          <a:ext cx="7886700" cy="65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Model GACMO = Greenhouse gas Abatement Cost Model</a:t>
          </a:r>
          <a:endParaRPr lang="en-US" sz="1800" kern="1200" dirty="0"/>
        </a:p>
      </dsp:txBody>
      <dsp:txXfrm>
        <a:off x="0" y="398"/>
        <a:ext cx="7886700" cy="652722"/>
      </dsp:txXfrm>
    </dsp:sp>
    <dsp:sp modelId="{A59AA65D-B89B-47B7-B8DE-C66D92EFB479}">
      <dsp:nvSpPr>
        <dsp:cNvPr id="0" name=""/>
        <dsp:cNvSpPr/>
      </dsp:nvSpPr>
      <dsp:spPr>
        <a:xfrm>
          <a:off x="0" y="653120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47006-3A83-4B61-B672-8C7CC2D5F867}">
      <dsp:nvSpPr>
        <dsp:cNvPr id="0" name=""/>
        <dsp:cNvSpPr/>
      </dsp:nvSpPr>
      <dsp:spPr>
        <a:xfrm>
          <a:off x="0" y="653120"/>
          <a:ext cx="7886700" cy="65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Bottom-up modelling tool for greenhouse gas emissions based on Excel</a:t>
          </a:r>
          <a:endParaRPr lang="en-US" sz="1800" kern="1200"/>
        </a:p>
      </dsp:txBody>
      <dsp:txXfrm>
        <a:off x="0" y="653120"/>
        <a:ext cx="7886700" cy="652722"/>
      </dsp:txXfrm>
    </dsp:sp>
    <dsp:sp modelId="{58CDC043-3923-4A4B-86C9-DB76F07A2F46}">
      <dsp:nvSpPr>
        <dsp:cNvPr id="0" name=""/>
        <dsp:cNvSpPr/>
      </dsp:nvSpPr>
      <dsp:spPr>
        <a:xfrm>
          <a:off x="0" y="1305842"/>
          <a:ext cx="7886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7684-758C-4D20-AF0E-1E505E846B1F}">
      <dsp:nvSpPr>
        <dsp:cNvPr id="0" name=""/>
        <dsp:cNvSpPr/>
      </dsp:nvSpPr>
      <dsp:spPr>
        <a:xfrm>
          <a:off x="0" y="1305842"/>
          <a:ext cx="7886700" cy="65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IPCC / CDM Methodologies</a:t>
          </a:r>
          <a:endParaRPr lang="en-US" sz="1800" kern="1200"/>
        </a:p>
      </dsp:txBody>
      <dsp:txXfrm>
        <a:off x="0" y="1305842"/>
        <a:ext cx="7886700" cy="652722"/>
      </dsp:txXfrm>
    </dsp:sp>
    <dsp:sp modelId="{2E95E06F-F7A6-4CE3-BCD0-69B4F5A05767}">
      <dsp:nvSpPr>
        <dsp:cNvPr id="0" name=""/>
        <dsp:cNvSpPr/>
      </dsp:nvSpPr>
      <dsp:spPr>
        <a:xfrm>
          <a:off x="0" y="1958565"/>
          <a:ext cx="7886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02236-A79B-4F27-8F32-DE40CE2813AB}">
      <dsp:nvSpPr>
        <dsp:cNvPr id="0" name=""/>
        <dsp:cNvSpPr/>
      </dsp:nvSpPr>
      <dsp:spPr>
        <a:xfrm>
          <a:off x="0" y="1958565"/>
          <a:ext cx="7886700" cy="65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Developed by Jørgen Fenhann at UNEP CCC</a:t>
          </a:r>
          <a:endParaRPr lang="en-US" sz="1800" kern="1200"/>
        </a:p>
      </dsp:txBody>
      <dsp:txXfrm>
        <a:off x="0" y="1958565"/>
        <a:ext cx="7886700" cy="652722"/>
      </dsp:txXfrm>
    </dsp:sp>
    <dsp:sp modelId="{7BFF649F-4B9B-472C-8C55-5C405C818DC7}">
      <dsp:nvSpPr>
        <dsp:cNvPr id="0" name=""/>
        <dsp:cNvSpPr/>
      </dsp:nvSpPr>
      <dsp:spPr>
        <a:xfrm>
          <a:off x="0" y="2611287"/>
          <a:ext cx="788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2C704-D788-4176-982E-1EEF09769594}">
      <dsp:nvSpPr>
        <dsp:cNvPr id="0" name=""/>
        <dsp:cNvSpPr/>
      </dsp:nvSpPr>
      <dsp:spPr>
        <a:xfrm>
          <a:off x="0" y="2611287"/>
          <a:ext cx="7886700" cy="65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Available for free on the UNEP CCC website </a:t>
          </a:r>
          <a:r>
            <a:rPr lang="en-GB" sz="1800" kern="1200">
              <a:hlinkClick xmlns:r="http://schemas.openxmlformats.org/officeDocument/2006/relationships" r:id="rId1"/>
            </a:rPr>
            <a:t>GACMO tool - UNEP-CCC (unepccc.org)</a:t>
          </a:r>
          <a:r>
            <a:rPr lang="en-GB" sz="1800" kern="1200"/>
            <a:t> </a:t>
          </a:r>
          <a:endParaRPr lang="en-US" sz="1800" kern="1200"/>
        </a:p>
      </dsp:txBody>
      <dsp:txXfrm>
        <a:off x="0" y="2611287"/>
        <a:ext cx="7886700" cy="652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049D4-F3BD-4E97-8A6B-0DF444762E6A}">
      <dsp:nvSpPr>
        <dsp:cNvPr id="0" name=""/>
        <dsp:cNvSpPr/>
      </dsp:nvSpPr>
      <dsp:spPr>
        <a:xfrm>
          <a:off x="0" y="1593"/>
          <a:ext cx="7886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4BB3B-8FD8-4CDC-A984-ECCB0016C301}">
      <dsp:nvSpPr>
        <dsp:cNvPr id="0" name=""/>
        <dsp:cNvSpPr/>
      </dsp:nvSpPr>
      <dsp:spPr>
        <a:xfrm>
          <a:off x="0" y="1593"/>
          <a:ext cx="7886700" cy="54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tool should be able to make Business As Usual (BAU) projection to:2025/2030/2035/2050</a:t>
          </a:r>
          <a:endParaRPr lang="en-US" sz="1500" kern="1200"/>
        </a:p>
      </dsp:txBody>
      <dsp:txXfrm>
        <a:off x="0" y="1593"/>
        <a:ext cx="7886700" cy="543386"/>
      </dsp:txXfrm>
    </dsp:sp>
    <dsp:sp modelId="{EA44EC37-C9EC-4C72-BE10-E2A8F1932E5C}">
      <dsp:nvSpPr>
        <dsp:cNvPr id="0" name=""/>
        <dsp:cNvSpPr/>
      </dsp:nvSpPr>
      <dsp:spPr>
        <a:xfrm>
          <a:off x="0" y="544979"/>
          <a:ext cx="7886700" cy="0"/>
        </a:xfrm>
        <a:prstGeom prst="line">
          <a:avLst/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 w="12700" cap="flat" cmpd="sng" algn="ctr">
          <a:solidFill>
            <a:schemeClr val="accent5">
              <a:hueOff val="1202141"/>
              <a:satOff val="-5276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42B98-3B52-4C19-A47E-4B9083D9CA55}">
      <dsp:nvSpPr>
        <dsp:cNvPr id="0" name=""/>
        <dsp:cNvSpPr/>
      </dsp:nvSpPr>
      <dsp:spPr>
        <a:xfrm>
          <a:off x="0" y="544979"/>
          <a:ext cx="7886700" cy="54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GACMO can make a NDC with a reduction of a percentage reduction of  the GHG emission compared to the BAU.</a:t>
          </a:r>
          <a:endParaRPr lang="en-US" sz="1500" kern="1200"/>
        </a:p>
      </dsp:txBody>
      <dsp:txXfrm>
        <a:off x="0" y="544979"/>
        <a:ext cx="7886700" cy="543386"/>
      </dsp:txXfrm>
    </dsp:sp>
    <dsp:sp modelId="{F86C52B4-E887-441F-BDF5-385666DA8E7C}">
      <dsp:nvSpPr>
        <dsp:cNvPr id="0" name=""/>
        <dsp:cNvSpPr/>
      </dsp:nvSpPr>
      <dsp:spPr>
        <a:xfrm>
          <a:off x="0" y="1088365"/>
          <a:ext cx="7886700" cy="0"/>
        </a:xfrm>
        <a:prstGeom prst="line">
          <a:avLst/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 w="12700" cap="flat" cmpd="sng" algn="ctr">
          <a:solidFill>
            <a:schemeClr val="accent5">
              <a:hueOff val="2404281"/>
              <a:satOff val="-10552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AA8DF-7A9F-461A-856B-D522C77F8A47}">
      <dsp:nvSpPr>
        <dsp:cNvPr id="0" name=""/>
        <dsp:cNvSpPr/>
      </dsp:nvSpPr>
      <dsp:spPr>
        <a:xfrm>
          <a:off x="0" y="1088365"/>
          <a:ext cx="7886700" cy="54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tool should be able to calculate the GHG reduction and the cost for each mitigation option compared to the technology used in the baseline.</a:t>
          </a:r>
          <a:endParaRPr lang="en-US" sz="1500" kern="1200"/>
        </a:p>
      </dsp:txBody>
      <dsp:txXfrm>
        <a:off x="0" y="1088365"/>
        <a:ext cx="7886700" cy="543386"/>
      </dsp:txXfrm>
    </dsp:sp>
    <dsp:sp modelId="{6D6AAD71-B292-477B-B42C-00FFE9336517}">
      <dsp:nvSpPr>
        <dsp:cNvPr id="0" name=""/>
        <dsp:cNvSpPr/>
      </dsp:nvSpPr>
      <dsp:spPr>
        <a:xfrm>
          <a:off x="0" y="1631751"/>
          <a:ext cx="7886700" cy="0"/>
        </a:xfrm>
        <a:prstGeom prst="line">
          <a:avLst/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 w="12700" cap="flat" cmpd="sng" algn="ctr">
          <a:solidFill>
            <a:schemeClr val="accent5">
              <a:hueOff val="3606422"/>
              <a:satOff val="-15828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BFF06-B2E4-48BB-80D3-0BB75E95BCAE}">
      <dsp:nvSpPr>
        <dsp:cNvPr id="0" name=""/>
        <dsp:cNvSpPr/>
      </dsp:nvSpPr>
      <dsp:spPr>
        <a:xfrm>
          <a:off x="0" y="1631752"/>
          <a:ext cx="7886700" cy="54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tool should be able to scale the size of the mitigations option up and down.</a:t>
          </a:r>
          <a:endParaRPr lang="en-US" sz="1500" kern="1200"/>
        </a:p>
      </dsp:txBody>
      <dsp:txXfrm>
        <a:off x="0" y="1631752"/>
        <a:ext cx="7886700" cy="543386"/>
      </dsp:txXfrm>
    </dsp:sp>
    <dsp:sp modelId="{540F1D1B-D370-4B87-A7AF-FDAA71560812}">
      <dsp:nvSpPr>
        <dsp:cNvPr id="0" name=""/>
        <dsp:cNvSpPr/>
      </dsp:nvSpPr>
      <dsp:spPr>
        <a:xfrm>
          <a:off x="0" y="2175138"/>
          <a:ext cx="7886700" cy="0"/>
        </a:xfrm>
        <a:prstGeom prst="line">
          <a:avLst/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 w="12700" cap="flat" cmpd="sng" algn="ctr">
          <a:solidFill>
            <a:schemeClr val="accent5">
              <a:hueOff val="4808562"/>
              <a:satOff val="-21104"/>
              <a:lumOff val="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1A32-E141-4F3E-B839-636B40DF0084}">
      <dsp:nvSpPr>
        <dsp:cNvPr id="0" name=""/>
        <dsp:cNvSpPr/>
      </dsp:nvSpPr>
      <dsp:spPr>
        <a:xfrm>
          <a:off x="0" y="2175138"/>
          <a:ext cx="7886700" cy="54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tool should give a clear overview of the total mitigation effort: total GHG reduction, total investment, and total annual cost.</a:t>
          </a:r>
          <a:endParaRPr lang="en-US" sz="1500" kern="1200"/>
        </a:p>
      </dsp:txBody>
      <dsp:txXfrm>
        <a:off x="0" y="2175138"/>
        <a:ext cx="7886700" cy="543386"/>
      </dsp:txXfrm>
    </dsp:sp>
    <dsp:sp modelId="{A2E869B7-9DB6-47F6-BA54-F2C5B0D1AED6}">
      <dsp:nvSpPr>
        <dsp:cNvPr id="0" name=""/>
        <dsp:cNvSpPr/>
      </dsp:nvSpPr>
      <dsp:spPr>
        <a:xfrm>
          <a:off x="0" y="2718524"/>
          <a:ext cx="7886700" cy="0"/>
        </a:xfrm>
        <a:prstGeom prst="lin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33062-3C1D-4272-9BC4-BBF0B5C5DAC7}">
      <dsp:nvSpPr>
        <dsp:cNvPr id="0" name=""/>
        <dsp:cNvSpPr/>
      </dsp:nvSpPr>
      <dsp:spPr>
        <a:xfrm>
          <a:off x="0" y="2718524"/>
          <a:ext cx="7886700" cy="54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calculation should be transparent and easy to follow.</a:t>
          </a:r>
          <a:endParaRPr lang="en-US" sz="1500" kern="1200"/>
        </a:p>
      </dsp:txBody>
      <dsp:txXfrm>
        <a:off x="0" y="2718524"/>
        <a:ext cx="7886700" cy="543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A9C16-A605-40F5-AF15-A1DB197D8244}">
      <dsp:nvSpPr>
        <dsp:cNvPr id="0" name=""/>
        <dsp:cNvSpPr/>
      </dsp:nvSpPr>
      <dsp:spPr>
        <a:xfrm>
          <a:off x="4553" y="999689"/>
          <a:ext cx="1265029" cy="1265029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CO2 emissions from fuel combustion</a:t>
          </a:r>
        </a:p>
      </dsp:txBody>
      <dsp:txXfrm>
        <a:off x="189812" y="1184948"/>
        <a:ext cx="894511" cy="894511"/>
      </dsp:txXfrm>
    </dsp:sp>
    <dsp:sp modelId="{BFEC8354-732E-49F7-96EF-7B97287AB549}">
      <dsp:nvSpPr>
        <dsp:cNvPr id="0" name=""/>
        <dsp:cNvSpPr/>
      </dsp:nvSpPr>
      <dsp:spPr>
        <a:xfrm>
          <a:off x="1372303" y="1265345"/>
          <a:ext cx="733717" cy="733717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69557" y="1545918"/>
        <a:ext cx="539209" cy="172571"/>
      </dsp:txXfrm>
    </dsp:sp>
    <dsp:sp modelId="{8ED24C96-100E-418C-A055-23993CC518C9}">
      <dsp:nvSpPr>
        <dsp:cNvPr id="0" name=""/>
        <dsp:cNvSpPr/>
      </dsp:nvSpPr>
      <dsp:spPr>
        <a:xfrm>
          <a:off x="2208741" y="999689"/>
          <a:ext cx="1265029" cy="1265029"/>
        </a:xfrm>
        <a:prstGeom prst="ellipse">
          <a:avLst/>
        </a:prstGeom>
        <a:solidFill>
          <a:schemeClr val="accent3">
            <a:shade val="50000"/>
            <a:hueOff val="302728"/>
            <a:satOff val="-7972"/>
            <a:lumOff val="226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Non-CO2 emissions from energy sector</a:t>
          </a:r>
        </a:p>
      </dsp:txBody>
      <dsp:txXfrm>
        <a:off x="2394000" y="1184948"/>
        <a:ext cx="894511" cy="894511"/>
      </dsp:txXfrm>
    </dsp:sp>
    <dsp:sp modelId="{89CCE8D1-3698-4B5E-97E5-3BD113FEFB36}">
      <dsp:nvSpPr>
        <dsp:cNvPr id="0" name=""/>
        <dsp:cNvSpPr/>
      </dsp:nvSpPr>
      <dsp:spPr>
        <a:xfrm>
          <a:off x="3576491" y="1265345"/>
          <a:ext cx="733717" cy="733717"/>
        </a:xfrm>
        <a:prstGeom prst="mathPlus">
          <a:avLst/>
        </a:prstGeom>
        <a:solidFill>
          <a:schemeClr val="accent3">
            <a:shade val="90000"/>
            <a:hueOff val="416486"/>
            <a:satOff val="-9557"/>
            <a:lumOff val="238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73745" y="1545918"/>
        <a:ext cx="539209" cy="172571"/>
      </dsp:txXfrm>
    </dsp:sp>
    <dsp:sp modelId="{FDAEE9A9-1F7B-458F-863D-5A35B2FC72BF}">
      <dsp:nvSpPr>
        <dsp:cNvPr id="0" name=""/>
        <dsp:cNvSpPr/>
      </dsp:nvSpPr>
      <dsp:spPr>
        <a:xfrm>
          <a:off x="4412929" y="999689"/>
          <a:ext cx="1265029" cy="1265029"/>
        </a:xfrm>
        <a:prstGeom prst="ellipse">
          <a:avLst/>
        </a:prstGeom>
        <a:solidFill>
          <a:schemeClr val="accent3">
            <a:shade val="50000"/>
            <a:hueOff val="605457"/>
            <a:satOff val="-15944"/>
            <a:lumOff val="45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GHG emissions from non-energy sectors </a:t>
          </a:r>
        </a:p>
      </dsp:txBody>
      <dsp:txXfrm>
        <a:off x="4598188" y="1184948"/>
        <a:ext cx="894511" cy="894511"/>
      </dsp:txXfrm>
    </dsp:sp>
    <dsp:sp modelId="{A873A291-59A5-40C4-AD65-3F3C2CFF0837}">
      <dsp:nvSpPr>
        <dsp:cNvPr id="0" name=""/>
        <dsp:cNvSpPr/>
      </dsp:nvSpPr>
      <dsp:spPr>
        <a:xfrm>
          <a:off x="5780679" y="1265345"/>
          <a:ext cx="733717" cy="733717"/>
        </a:xfrm>
        <a:prstGeom prst="mathEqual">
          <a:avLst/>
        </a:prstGeom>
        <a:solidFill>
          <a:schemeClr val="accent3">
            <a:shade val="90000"/>
            <a:hueOff val="416486"/>
            <a:satOff val="-9557"/>
            <a:lumOff val="238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77933" y="1416491"/>
        <a:ext cx="539209" cy="431425"/>
      </dsp:txXfrm>
    </dsp:sp>
    <dsp:sp modelId="{767DA9A7-2519-4971-88D6-3E779244022D}">
      <dsp:nvSpPr>
        <dsp:cNvPr id="0" name=""/>
        <dsp:cNvSpPr/>
      </dsp:nvSpPr>
      <dsp:spPr>
        <a:xfrm>
          <a:off x="6617116" y="999689"/>
          <a:ext cx="1265029" cy="1265029"/>
        </a:xfrm>
        <a:prstGeom prst="ellipse">
          <a:avLst/>
        </a:prstGeom>
        <a:solidFill>
          <a:schemeClr val="accent3">
            <a:shade val="50000"/>
            <a:hueOff val="302728"/>
            <a:satOff val="-7972"/>
            <a:lumOff val="226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GHG emissions in BAU scenario</a:t>
          </a:r>
        </a:p>
      </dsp:txBody>
      <dsp:txXfrm>
        <a:off x="6802375" y="1184948"/>
        <a:ext cx="894511" cy="894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E05CF-458B-45FD-B9F5-D78D19F49C4D}">
      <dsp:nvSpPr>
        <dsp:cNvPr id="0" name=""/>
        <dsp:cNvSpPr/>
      </dsp:nvSpPr>
      <dsp:spPr>
        <a:xfrm>
          <a:off x="2310" y="440274"/>
          <a:ext cx="1833041" cy="1099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GHG emissions inventory by sectors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 (latest available year).</a:t>
          </a:r>
          <a:endParaRPr lang="en-US" sz="1200" kern="1200"/>
        </a:p>
      </dsp:txBody>
      <dsp:txXfrm>
        <a:off x="2310" y="440274"/>
        <a:ext cx="1833041" cy="1099824"/>
      </dsp:txXfrm>
    </dsp:sp>
    <dsp:sp modelId="{E300E4B8-AB86-4A75-9CD6-043C6B05D849}">
      <dsp:nvSpPr>
        <dsp:cNvPr id="0" name=""/>
        <dsp:cNvSpPr/>
      </dsp:nvSpPr>
      <dsp:spPr>
        <a:xfrm>
          <a:off x="2018656" y="440274"/>
          <a:ext cx="1833041" cy="1099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Energy Balance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(same year as GHG emissions inventory year).</a:t>
          </a:r>
          <a:endParaRPr lang="en-US" sz="1200" kern="1200"/>
        </a:p>
      </dsp:txBody>
      <dsp:txXfrm>
        <a:off x="2018656" y="440274"/>
        <a:ext cx="1833041" cy="1099824"/>
      </dsp:txXfrm>
    </dsp:sp>
    <dsp:sp modelId="{E1D5C27A-D14A-458D-9742-F7EDB072CE20}">
      <dsp:nvSpPr>
        <dsp:cNvPr id="0" name=""/>
        <dsp:cNvSpPr/>
      </dsp:nvSpPr>
      <dsp:spPr>
        <a:xfrm>
          <a:off x="4035002" y="440274"/>
          <a:ext cx="1833041" cy="1099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Emission factors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 </a:t>
          </a:r>
          <a:r>
            <a:rPr lang="en-GB" sz="1200" kern="1200"/>
            <a:t>(if national emission factors are available). </a:t>
          </a:r>
          <a:endParaRPr lang="en-US" sz="1200" kern="1200"/>
        </a:p>
      </dsp:txBody>
      <dsp:txXfrm>
        <a:off x="4035002" y="440274"/>
        <a:ext cx="1833041" cy="1099824"/>
      </dsp:txXfrm>
    </dsp:sp>
    <dsp:sp modelId="{C7EE3F16-CC99-41CD-BD87-EDE7937E3147}">
      <dsp:nvSpPr>
        <dsp:cNvPr id="0" name=""/>
        <dsp:cNvSpPr/>
      </dsp:nvSpPr>
      <dsp:spPr>
        <a:xfrm>
          <a:off x="6051347" y="440274"/>
          <a:ext cx="1833041" cy="1099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Growth rates of energy consumption by sectors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(annual % change up to 2025, 2030, 2035 and 2050).</a:t>
          </a:r>
          <a:endParaRPr lang="en-US" sz="1200" kern="1200"/>
        </a:p>
      </dsp:txBody>
      <dsp:txXfrm>
        <a:off x="6051347" y="440274"/>
        <a:ext cx="1833041" cy="1099824"/>
      </dsp:txXfrm>
    </dsp:sp>
    <dsp:sp modelId="{55189274-BD28-4E48-97E6-0FF8896D6EFC}">
      <dsp:nvSpPr>
        <dsp:cNvPr id="0" name=""/>
        <dsp:cNvSpPr/>
      </dsp:nvSpPr>
      <dsp:spPr>
        <a:xfrm>
          <a:off x="1010483" y="1723404"/>
          <a:ext cx="1833041" cy="1099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Mitigation actions by 2025, 2030, 2035, 2050. </a:t>
          </a:r>
          <a:endParaRPr lang="en-US" sz="1200" b="1" kern="1200"/>
        </a:p>
      </dsp:txBody>
      <dsp:txXfrm>
        <a:off x="1010483" y="1723404"/>
        <a:ext cx="1833041" cy="1099824"/>
      </dsp:txXfrm>
    </dsp:sp>
    <dsp:sp modelId="{37E4ED3E-2F55-4394-8920-F67F4BA59988}">
      <dsp:nvSpPr>
        <dsp:cNvPr id="0" name=""/>
        <dsp:cNvSpPr/>
      </dsp:nvSpPr>
      <dsp:spPr>
        <a:xfrm>
          <a:off x="3026829" y="1723404"/>
          <a:ext cx="1833041" cy="1099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Technical and economical parameters </a:t>
          </a:r>
          <a:r>
            <a:rPr lang="en-GB" sz="1200" kern="1200"/>
            <a:t>of the technology/mitigation options (new technology and baseline technology). </a:t>
          </a:r>
          <a:endParaRPr lang="en-US" sz="1200" kern="1200"/>
        </a:p>
      </dsp:txBody>
      <dsp:txXfrm>
        <a:off x="3026829" y="1723404"/>
        <a:ext cx="1833041" cy="1099824"/>
      </dsp:txXfrm>
    </dsp:sp>
    <dsp:sp modelId="{7FED2D4C-B0B0-434A-BA56-AA4945946357}">
      <dsp:nvSpPr>
        <dsp:cNvPr id="0" name=""/>
        <dsp:cNvSpPr/>
      </dsp:nvSpPr>
      <dsp:spPr>
        <a:xfrm>
          <a:off x="5043174" y="1723404"/>
          <a:ext cx="1833041" cy="1099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Key assumptions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(e.g. grid emission factor, energy prices, etc.).</a:t>
          </a:r>
          <a:endParaRPr lang="en-US" sz="1200" kern="1200"/>
        </a:p>
      </dsp:txBody>
      <dsp:txXfrm>
        <a:off x="5043174" y="1723404"/>
        <a:ext cx="1833041" cy="109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F0B0-00E6-4337-88E4-054218D1A064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0483A-52E2-41F2-9983-531F8F646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483A-52E2-41F2-9983-531F8F6461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4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170363" y="1279525"/>
            <a:ext cx="15108238" cy="8499475"/>
          </a:xfrm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 b="0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076002" y="9553017"/>
            <a:ext cx="541458" cy="1907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509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509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509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509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066DCAF-8B13-41C5-B591-E1839AC78E7F}" type="slidenum">
              <a:rPr lang="en-GB" altLang="da-DK" sz="1200" smtClean="0"/>
              <a:pPr algn="r"/>
              <a:t>3</a:t>
            </a:fld>
            <a:endParaRPr lang="en-GB" altLang="da-DK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170363" y="1279525"/>
            <a:ext cx="15108238" cy="8499475"/>
          </a:xfrm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 b="0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076002" y="9553017"/>
            <a:ext cx="541458" cy="1907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defTabSz="9509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509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509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509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509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066DCAF-8B13-41C5-B591-E1839AC78E7F}" type="slidenum">
              <a:rPr lang="en-GB" altLang="da-DK" sz="1200" smtClean="0"/>
              <a:pPr algn="r"/>
              <a:t>10</a:t>
            </a:fld>
            <a:endParaRPr lang="en-GB" altLang="da-DK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2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For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1655019"/>
            <a:ext cx="4248151" cy="1944688"/>
          </a:xfrm>
          <a:noFill/>
        </p:spPr>
        <p:txBody>
          <a:bodyPr/>
          <a:lstStyle>
            <a:lvl1pPr marL="0" indent="0" algn="l">
              <a:buFontTx/>
              <a:buNone/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" y="267496"/>
            <a:ext cx="4248150" cy="1097108"/>
          </a:xfrm>
          <a:prstGeom prst="rect">
            <a:avLst/>
          </a:prstGeom>
          <a:noFill/>
        </p:spPr>
        <p:txBody>
          <a:bodyPr vert="horz" lIns="0" tIns="45720" rIns="91440" bIns="45720" rtlCol="0" anchor="b">
            <a:noAutofit/>
          </a:bodyPr>
          <a:lstStyle>
            <a:lvl1pPr>
              <a:defRPr lang="da-DK" sz="3700" dirty="0"/>
            </a:lvl1pPr>
          </a:lstStyle>
          <a:p>
            <a:pPr lvl="0">
              <a:lnSpc>
                <a:spcPct val="100000"/>
              </a:lnSpc>
            </a:pPr>
            <a:r>
              <a:rPr lang="da-DK" dirty="0"/>
              <a:t>FRONT PAGE </a:t>
            </a:r>
          </a:p>
        </p:txBody>
      </p:sp>
    </p:spTree>
    <p:extLst>
      <p:ext uri="{BB962C8B-B14F-4D97-AF65-F5344CB8AC3E}">
        <p14:creationId xmlns:p14="http://schemas.microsoft.com/office/powerpoint/2010/main" val="24446735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4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8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2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7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6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69218"/>
            <a:ext cx="8225389" cy="353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E350E-68F4-7443-A766-9368BAB4B7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309" y="4330061"/>
            <a:ext cx="757001" cy="75700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E688D9C-F8A1-519C-2B41-E00F27E8156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90" y="4407214"/>
            <a:ext cx="1536786" cy="602309"/>
          </a:xfrm>
          <a:prstGeom prst="rect">
            <a:avLst/>
          </a:prstGeom>
        </p:spPr>
      </p:pic>
      <p:pic>
        <p:nvPicPr>
          <p:cNvPr id="8" name="Billede 7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5D244933-64C2-8873-CE19-F78B0607E7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18" y="4770357"/>
            <a:ext cx="1097280" cy="2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unfccc.int/sites/default/files/NDC/2022-06/NDC%202020%20of%20Lao%20PDR%20%28English%29%2C%2009%20April%202021%20%281%29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iymgul.kerimray@un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6F1A711D-7988-434F-B85F-166983E93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5315" y="4542517"/>
            <a:ext cx="1041662" cy="506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A36DF-EB48-D6B6-72EC-13FBE330E8D6}"/>
              </a:ext>
            </a:extLst>
          </p:cNvPr>
          <p:cNvSpPr txBox="1"/>
          <p:nvPr/>
        </p:nvSpPr>
        <p:spPr>
          <a:xfrm>
            <a:off x="786442" y="1503195"/>
            <a:ext cx="8089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Tracking Progress of the Mitigation Commitments of Nationally Determined Contributions (NDCs)</a:t>
            </a: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CE6DB0-A1EA-E65E-4BF4-E295CB1D3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1599" r="11940" b="24755"/>
          <a:stretch/>
        </p:blipFill>
        <p:spPr bwMode="auto">
          <a:xfrm>
            <a:off x="2310245" y="211992"/>
            <a:ext cx="2289449" cy="730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F7E842-B50E-3DA2-8CDE-BD64DF58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133" y="4032452"/>
            <a:ext cx="3186197" cy="1076322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67ED17C-BBBD-3D0E-4866-844E360E5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60" y="290568"/>
            <a:ext cx="1806664" cy="47734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1C8A3BC9-82F4-0A07-B4AA-F61EC529B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10" y="4130602"/>
            <a:ext cx="880023" cy="88002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4276ED-277E-ECE1-C0FF-0DA582D2C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89" y="4161630"/>
            <a:ext cx="636905" cy="848995"/>
          </a:xfrm>
          <a:prstGeom prst="rect">
            <a:avLst/>
          </a:prstGeom>
        </p:spPr>
      </p:pic>
      <p:pic>
        <p:nvPicPr>
          <p:cNvPr id="7" name="Billede 12">
            <a:extLst>
              <a:ext uri="{FF2B5EF4-FFF2-40B4-BE49-F238E27FC236}">
                <a16:creationId xmlns:a16="http://schemas.microsoft.com/office/drawing/2014/main" id="{62705F48-B865-8E7D-B07D-067BB82363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70" y="4246286"/>
            <a:ext cx="1340188" cy="648654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A3094C3-33C8-434B-A450-109A7C106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849" y="242717"/>
            <a:ext cx="1921907" cy="556442"/>
          </a:xfrm>
          <a:prstGeom prst="rect">
            <a:avLst/>
          </a:prstGeom>
        </p:spPr>
      </p:pic>
      <p:pic>
        <p:nvPicPr>
          <p:cNvPr id="17" name="Picture 1905970987">
            <a:extLst>
              <a:ext uri="{FF2B5EF4-FFF2-40B4-BE49-F238E27FC236}">
                <a16:creationId xmlns:a16="http://schemas.microsoft.com/office/drawing/2014/main" id="{65CA0958-9DF0-48A8-93A3-8E0A91A9C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0" y="228230"/>
            <a:ext cx="1886055" cy="61112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6EDCCF-F99E-AFCA-BF6C-09311359A958}"/>
              </a:ext>
            </a:extLst>
          </p:cNvPr>
          <p:cNvSpPr/>
          <p:nvPr/>
        </p:nvSpPr>
        <p:spPr>
          <a:xfrm>
            <a:off x="786442" y="2396917"/>
            <a:ext cx="3486956" cy="1241822"/>
          </a:xfrm>
          <a:prstGeom prst="roundRect">
            <a:avLst/>
          </a:prstGeom>
          <a:solidFill>
            <a:srgbClr val="41C79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Presentation: Supporting tools to develop economy wide GHG emissions projections: GACMO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B6DF8D-AF7E-8463-4388-ACB7E274F450}"/>
              </a:ext>
            </a:extLst>
          </p:cNvPr>
          <p:cNvSpPr txBox="1">
            <a:spLocks/>
          </p:cNvSpPr>
          <p:nvPr/>
        </p:nvSpPr>
        <p:spPr>
          <a:xfrm>
            <a:off x="4729417" y="2478493"/>
            <a:ext cx="3681346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Dr Aiymgul Kerimray</a:t>
            </a:r>
            <a:endParaRPr lang="en-US" sz="1800" dirty="0"/>
          </a:p>
          <a:p>
            <a:r>
              <a:rPr lang="en-US" sz="1800" dirty="0"/>
              <a:t>Mitigation specialist</a:t>
            </a:r>
          </a:p>
          <a:p>
            <a:r>
              <a:rPr lang="en-US" sz="1800" dirty="0"/>
              <a:t>UNEP Copenhagen Climate Centre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11353503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85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7587" name="Rectangle 107586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0" cy="1272309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168" y="183556"/>
            <a:ext cx="5261624" cy="9264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tabLst>
                <a:tab pos="207731" algn="l"/>
              </a:tabLst>
            </a:pPr>
            <a:r>
              <a:rPr lang="en-US" altLang="da-DK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GACMO summary table for the 22 GHG mitigation options in the Maldives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849" y="1293531"/>
            <a:ext cx="7175774" cy="3723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3617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4" name="Rectangle 107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3202" y="480060"/>
            <a:ext cx="3614166" cy="1110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2800"/>
            </a:pPr>
            <a:r>
              <a:rPr lang="en-US" sz="19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Open Sans"/>
              </a:rPr>
              <a:t>Results of GACMO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2800"/>
            </a:pPr>
            <a:r>
              <a:rPr lang="en-US" sz="19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Open Sans"/>
              </a:rPr>
              <a:t>Marginal Abatement Revenue (MAR) curve for Chile</a:t>
            </a:r>
          </a:p>
        </p:txBody>
      </p:sp>
      <p:sp>
        <p:nvSpPr>
          <p:cNvPr id="108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1C162-167A-A4CA-5FB3-D85F239A8D71}"/>
              </a:ext>
            </a:extLst>
          </p:cNvPr>
          <p:cNvSpPr txBox="1"/>
          <p:nvPr/>
        </p:nvSpPr>
        <p:spPr>
          <a:xfrm>
            <a:off x="473202" y="1995678"/>
            <a:ext cx="3614166" cy="2660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>
                <a:effectLst/>
              </a:rPr>
              <a:t>Marginal Abatement Cost Curve (MACC) or Marginal Abatement Revenue Curve (MARC) can be created.</a:t>
            </a: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>
                <a:effectLst/>
              </a:rPr>
              <a:t> A MACC/MARC presents the costs or savings of the mitigation actions and expected emissions reductions from those mitigation actions. </a:t>
            </a: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>
                <a:effectLst/>
              </a:rPr>
              <a:t>MACC/MARC can be useful tool to select mitigation actions appropriate for the country based on the emissions reductions and costs/revenues.   </a:t>
            </a:r>
          </a:p>
        </p:txBody>
      </p:sp>
      <p:pic>
        <p:nvPicPr>
          <p:cNvPr id="1027" name="Picture 3" descr="Chart, box and whisker ch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186" y="359297"/>
            <a:ext cx="8477927" cy="44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34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9" name="Rectangle 209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9160" y="502663"/>
            <a:ext cx="8182230" cy="799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latin typeface="+mj-lt"/>
                <a:ea typeface="+mj-ea"/>
                <a:cs typeface="+mj-cs"/>
              </a:rPr>
              <a:t>Mitigation options included/excluded in the MAR curve for Chile</a:t>
            </a:r>
          </a:p>
        </p:txBody>
      </p:sp>
      <p:sp>
        <p:nvSpPr>
          <p:cNvPr id="2098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2032" y="1350066"/>
            <a:ext cx="4057650" cy="13716"/>
          </a:xfrm>
          <a:custGeom>
            <a:avLst/>
            <a:gdLst>
              <a:gd name="connsiteX0" fmla="*/ 0 w 4057650"/>
              <a:gd name="connsiteY0" fmla="*/ 0 h 13716"/>
              <a:gd name="connsiteX1" fmla="*/ 757428 w 4057650"/>
              <a:gd name="connsiteY1" fmla="*/ 0 h 13716"/>
              <a:gd name="connsiteX2" fmla="*/ 1474279 w 4057650"/>
              <a:gd name="connsiteY2" fmla="*/ 0 h 13716"/>
              <a:gd name="connsiteX3" fmla="*/ 2191131 w 4057650"/>
              <a:gd name="connsiteY3" fmla="*/ 0 h 13716"/>
              <a:gd name="connsiteX4" fmla="*/ 2745676 w 4057650"/>
              <a:gd name="connsiteY4" fmla="*/ 0 h 13716"/>
              <a:gd name="connsiteX5" fmla="*/ 3340798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272284 w 4057650"/>
              <a:gd name="connsiteY10" fmla="*/ 13716 h 13716"/>
              <a:gd name="connsiteX11" fmla="*/ 1555432 w 4057650"/>
              <a:gd name="connsiteY11" fmla="*/ 13716 h 13716"/>
              <a:gd name="connsiteX12" fmla="*/ 960310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  <a:gd name="connsiteX0" fmla="*/ 0 w 4057650"/>
              <a:gd name="connsiteY0" fmla="*/ 0 h 13716"/>
              <a:gd name="connsiteX1" fmla="*/ 635698 w 4057650"/>
              <a:gd name="connsiteY1" fmla="*/ 0 h 13716"/>
              <a:gd name="connsiteX2" fmla="*/ 1190244 w 4057650"/>
              <a:gd name="connsiteY2" fmla="*/ 0 h 13716"/>
              <a:gd name="connsiteX3" fmla="*/ 1947672 w 4057650"/>
              <a:gd name="connsiteY3" fmla="*/ 0 h 13716"/>
              <a:gd name="connsiteX4" fmla="*/ 2583370 w 4057650"/>
              <a:gd name="connsiteY4" fmla="*/ 0 h 13716"/>
              <a:gd name="connsiteX5" fmla="*/ 3219069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150555 w 4057650"/>
              <a:gd name="connsiteY10" fmla="*/ 13716 h 13716"/>
              <a:gd name="connsiteX11" fmla="*/ 1474280 w 4057650"/>
              <a:gd name="connsiteY11" fmla="*/ 13716 h 13716"/>
              <a:gd name="connsiteX12" fmla="*/ 838581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3716" fill="none" extrusionOk="0">
                <a:moveTo>
                  <a:pt x="0" y="0"/>
                </a:moveTo>
                <a:cubicBezTo>
                  <a:pt x="367148" y="-8908"/>
                  <a:pt x="517612" y="4501"/>
                  <a:pt x="757428" y="0"/>
                </a:cubicBezTo>
                <a:cubicBezTo>
                  <a:pt x="1032602" y="-7253"/>
                  <a:pt x="1110097" y="-4084"/>
                  <a:pt x="1474279" y="0"/>
                </a:cubicBezTo>
                <a:cubicBezTo>
                  <a:pt x="1838373" y="-7421"/>
                  <a:pt x="1905070" y="-3632"/>
                  <a:pt x="2191131" y="0"/>
                </a:cubicBezTo>
                <a:cubicBezTo>
                  <a:pt x="2479083" y="8044"/>
                  <a:pt x="2590278" y="-15025"/>
                  <a:pt x="2745676" y="0"/>
                </a:cubicBezTo>
                <a:cubicBezTo>
                  <a:pt x="2939709" y="9877"/>
                  <a:pt x="3136017" y="-24028"/>
                  <a:pt x="3340798" y="0"/>
                </a:cubicBezTo>
                <a:cubicBezTo>
                  <a:pt x="3577524" y="19058"/>
                  <a:pt x="3755433" y="-7221"/>
                  <a:pt x="4057650" y="0"/>
                </a:cubicBezTo>
                <a:cubicBezTo>
                  <a:pt x="4057445" y="4501"/>
                  <a:pt x="4058270" y="7438"/>
                  <a:pt x="4057650" y="13716"/>
                </a:cubicBezTo>
                <a:cubicBezTo>
                  <a:pt x="3746991" y="46900"/>
                  <a:pt x="3642040" y="-13712"/>
                  <a:pt x="3381375" y="13716"/>
                </a:cubicBezTo>
                <a:cubicBezTo>
                  <a:pt x="3142532" y="64771"/>
                  <a:pt x="2955382" y="-7162"/>
                  <a:pt x="2826830" y="13716"/>
                </a:cubicBezTo>
                <a:cubicBezTo>
                  <a:pt x="2734164" y="26064"/>
                  <a:pt x="2422331" y="12987"/>
                  <a:pt x="2272284" y="13716"/>
                </a:cubicBezTo>
                <a:cubicBezTo>
                  <a:pt x="2111408" y="20158"/>
                  <a:pt x="1888168" y="21489"/>
                  <a:pt x="1555432" y="13716"/>
                </a:cubicBezTo>
                <a:cubicBezTo>
                  <a:pt x="1389125" y="3117"/>
                  <a:pt x="1177551" y="39730"/>
                  <a:pt x="960310" y="13716"/>
                </a:cubicBezTo>
                <a:cubicBezTo>
                  <a:pt x="875922" y="-39900"/>
                  <a:pt x="323458" y="10262"/>
                  <a:pt x="0" y="13716"/>
                </a:cubicBezTo>
                <a:cubicBezTo>
                  <a:pt x="-331" y="11187"/>
                  <a:pt x="993" y="6491"/>
                  <a:pt x="0" y="0"/>
                </a:cubicBezTo>
                <a:close/>
              </a:path>
              <a:path w="4057650" h="13716" stroke="0" extrusionOk="0">
                <a:moveTo>
                  <a:pt x="0" y="0"/>
                </a:moveTo>
                <a:cubicBezTo>
                  <a:pt x="242151" y="36334"/>
                  <a:pt x="500401" y="29139"/>
                  <a:pt x="635698" y="0"/>
                </a:cubicBezTo>
                <a:cubicBezTo>
                  <a:pt x="783144" y="-32004"/>
                  <a:pt x="950843" y="-4485"/>
                  <a:pt x="1190244" y="0"/>
                </a:cubicBezTo>
                <a:cubicBezTo>
                  <a:pt x="1493739" y="37672"/>
                  <a:pt x="1683931" y="-5135"/>
                  <a:pt x="1947672" y="0"/>
                </a:cubicBezTo>
                <a:cubicBezTo>
                  <a:pt x="2231467" y="29157"/>
                  <a:pt x="2283780" y="-18583"/>
                  <a:pt x="2583370" y="0"/>
                </a:cubicBezTo>
                <a:cubicBezTo>
                  <a:pt x="2879743" y="13186"/>
                  <a:pt x="3001896" y="40538"/>
                  <a:pt x="3219069" y="0"/>
                </a:cubicBezTo>
                <a:cubicBezTo>
                  <a:pt x="3480307" y="-5034"/>
                  <a:pt x="3756341" y="17550"/>
                  <a:pt x="4057650" y="0"/>
                </a:cubicBezTo>
                <a:cubicBezTo>
                  <a:pt x="4056913" y="2900"/>
                  <a:pt x="4056504" y="10718"/>
                  <a:pt x="4057650" y="13716"/>
                </a:cubicBezTo>
                <a:cubicBezTo>
                  <a:pt x="3866391" y="10757"/>
                  <a:pt x="3683092" y="22641"/>
                  <a:pt x="3381375" y="13716"/>
                </a:cubicBezTo>
                <a:cubicBezTo>
                  <a:pt x="3077442" y="-36111"/>
                  <a:pt x="2959293" y="-9904"/>
                  <a:pt x="2826830" y="13716"/>
                </a:cubicBezTo>
                <a:cubicBezTo>
                  <a:pt x="2745586" y="48996"/>
                  <a:pt x="2366651" y="54820"/>
                  <a:pt x="2150555" y="13716"/>
                </a:cubicBezTo>
                <a:cubicBezTo>
                  <a:pt x="1889766" y="-21926"/>
                  <a:pt x="1744011" y="-27260"/>
                  <a:pt x="1474280" y="13716"/>
                </a:cubicBezTo>
                <a:cubicBezTo>
                  <a:pt x="1211536" y="18423"/>
                  <a:pt x="970196" y="30950"/>
                  <a:pt x="838581" y="13716"/>
                </a:cubicBezTo>
                <a:cubicBezTo>
                  <a:pt x="683899" y="-9022"/>
                  <a:pt x="224248" y="-47016"/>
                  <a:pt x="0" y="13716"/>
                </a:cubicBezTo>
                <a:cubicBezTo>
                  <a:pt x="324" y="6999"/>
                  <a:pt x="221" y="2972"/>
                  <a:pt x="0" y="0"/>
                </a:cubicBezTo>
                <a:close/>
              </a:path>
              <a:path w="4057650" h="13716" fill="none" stroke="0" extrusionOk="0">
                <a:moveTo>
                  <a:pt x="0" y="0"/>
                </a:moveTo>
                <a:cubicBezTo>
                  <a:pt x="358409" y="-4652"/>
                  <a:pt x="486702" y="12101"/>
                  <a:pt x="757428" y="0"/>
                </a:cubicBezTo>
                <a:cubicBezTo>
                  <a:pt x="1022678" y="-8760"/>
                  <a:pt x="1108573" y="-4098"/>
                  <a:pt x="1474279" y="0"/>
                </a:cubicBezTo>
                <a:cubicBezTo>
                  <a:pt x="1819257" y="16644"/>
                  <a:pt x="1919656" y="-4532"/>
                  <a:pt x="2191131" y="0"/>
                </a:cubicBezTo>
                <a:cubicBezTo>
                  <a:pt x="2458468" y="10266"/>
                  <a:pt x="2618941" y="-8527"/>
                  <a:pt x="2745676" y="0"/>
                </a:cubicBezTo>
                <a:cubicBezTo>
                  <a:pt x="2931643" y="26136"/>
                  <a:pt x="3158142" y="-56944"/>
                  <a:pt x="3340798" y="0"/>
                </a:cubicBezTo>
                <a:cubicBezTo>
                  <a:pt x="3532039" y="10299"/>
                  <a:pt x="3748090" y="-3814"/>
                  <a:pt x="4057650" y="0"/>
                </a:cubicBezTo>
                <a:cubicBezTo>
                  <a:pt x="4057333" y="4276"/>
                  <a:pt x="4057768" y="7437"/>
                  <a:pt x="4057650" y="13716"/>
                </a:cubicBezTo>
                <a:cubicBezTo>
                  <a:pt x="3759943" y="44812"/>
                  <a:pt x="3655385" y="-12313"/>
                  <a:pt x="3381375" y="13716"/>
                </a:cubicBezTo>
                <a:cubicBezTo>
                  <a:pt x="3117080" y="43667"/>
                  <a:pt x="2965830" y="11179"/>
                  <a:pt x="2826830" y="13716"/>
                </a:cubicBezTo>
                <a:cubicBezTo>
                  <a:pt x="2719180" y="50001"/>
                  <a:pt x="2405341" y="23637"/>
                  <a:pt x="2272284" y="13716"/>
                </a:cubicBezTo>
                <a:cubicBezTo>
                  <a:pt x="2146521" y="37825"/>
                  <a:pt x="1920511" y="43731"/>
                  <a:pt x="1555432" y="13716"/>
                </a:cubicBezTo>
                <a:cubicBezTo>
                  <a:pt x="1341297" y="-14932"/>
                  <a:pt x="1185337" y="6286"/>
                  <a:pt x="960310" y="13716"/>
                </a:cubicBezTo>
                <a:cubicBezTo>
                  <a:pt x="797841" y="-31644"/>
                  <a:pt x="348704" y="-84402"/>
                  <a:pt x="0" y="13716"/>
                </a:cubicBezTo>
                <a:cubicBezTo>
                  <a:pt x="-929" y="10136"/>
                  <a:pt x="7" y="679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057650"/>
                      <a:gd name="connsiteY0" fmla="*/ 0 h 13716"/>
                      <a:gd name="connsiteX1" fmla="*/ 757428 w 4057650"/>
                      <a:gd name="connsiteY1" fmla="*/ 0 h 13716"/>
                      <a:gd name="connsiteX2" fmla="*/ 1474279 w 4057650"/>
                      <a:gd name="connsiteY2" fmla="*/ 0 h 13716"/>
                      <a:gd name="connsiteX3" fmla="*/ 2191131 w 4057650"/>
                      <a:gd name="connsiteY3" fmla="*/ 0 h 13716"/>
                      <a:gd name="connsiteX4" fmla="*/ 2745676 w 4057650"/>
                      <a:gd name="connsiteY4" fmla="*/ 0 h 13716"/>
                      <a:gd name="connsiteX5" fmla="*/ 3340798 w 4057650"/>
                      <a:gd name="connsiteY5" fmla="*/ 0 h 13716"/>
                      <a:gd name="connsiteX6" fmla="*/ 4057650 w 4057650"/>
                      <a:gd name="connsiteY6" fmla="*/ 0 h 13716"/>
                      <a:gd name="connsiteX7" fmla="*/ 4057650 w 4057650"/>
                      <a:gd name="connsiteY7" fmla="*/ 13716 h 13716"/>
                      <a:gd name="connsiteX8" fmla="*/ 3381375 w 4057650"/>
                      <a:gd name="connsiteY8" fmla="*/ 13716 h 13716"/>
                      <a:gd name="connsiteX9" fmla="*/ 2826830 w 4057650"/>
                      <a:gd name="connsiteY9" fmla="*/ 13716 h 13716"/>
                      <a:gd name="connsiteX10" fmla="*/ 2272284 w 4057650"/>
                      <a:gd name="connsiteY10" fmla="*/ 13716 h 13716"/>
                      <a:gd name="connsiteX11" fmla="*/ 1555432 w 4057650"/>
                      <a:gd name="connsiteY11" fmla="*/ 13716 h 13716"/>
                      <a:gd name="connsiteX12" fmla="*/ 960310 w 4057650"/>
                      <a:gd name="connsiteY12" fmla="*/ 13716 h 13716"/>
                      <a:gd name="connsiteX13" fmla="*/ 0 w 4057650"/>
                      <a:gd name="connsiteY13" fmla="*/ 13716 h 13716"/>
                      <a:gd name="connsiteX14" fmla="*/ 0 w 4057650"/>
                      <a:gd name="connsiteY14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57650" h="13716" fill="none" extrusionOk="0">
                        <a:moveTo>
                          <a:pt x="0" y="0"/>
                        </a:moveTo>
                        <a:cubicBezTo>
                          <a:pt x="371182" y="3227"/>
                          <a:pt x="494372" y="9222"/>
                          <a:pt x="757428" y="0"/>
                        </a:cubicBezTo>
                        <a:cubicBezTo>
                          <a:pt x="1020484" y="-9222"/>
                          <a:pt x="1116719" y="-4357"/>
                          <a:pt x="1474279" y="0"/>
                        </a:cubicBezTo>
                        <a:cubicBezTo>
                          <a:pt x="1831839" y="4357"/>
                          <a:pt x="1920973" y="-11809"/>
                          <a:pt x="2191131" y="0"/>
                        </a:cubicBezTo>
                        <a:cubicBezTo>
                          <a:pt x="2461289" y="11809"/>
                          <a:pt x="2589480" y="-22604"/>
                          <a:pt x="2745676" y="0"/>
                        </a:cubicBezTo>
                        <a:cubicBezTo>
                          <a:pt x="2901872" y="22604"/>
                          <a:pt x="3136452" y="-12306"/>
                          <a:pt x="3340798" y="0"/>
                        </a:cubicBezTo>
                        <a:cubicBezTo>
                          <a:pt x="3545144" y="12306"/>
                          <a:pt x="3766934" y="-21556"/>
                          <a:pt x="4057650" y="0"/>
                        </a:cubicBezTo>
                        <a:cubicBezTo>
                          <a:pt x="4057378" y="4708"/>
                          <a:pt x="4057987" y="7132"/>
                          <a:pt x="4057650" y="13716"/>
                        </a:cubicBezTo>
                        <a:cubicBezTo>
                          <a:pt x="3743404" y="35553"/>
                          <a:pt x="3625516" y="-19495"/>
                          <a:pt x="3381375" y="13716"/>
                        </a:cubicBezTo>
                        <a:cubicBezTo>
                          <a:pt x="3137235" y="46927"/>
                          <a:pt x="2946571" y="-4571"/>
                          <a:pt x="2826830" y="13716"/>
                        </a:cubicBezTo>
                        <a:cubicBezTo>
                          <a:pt x="2707090" y="32003"/>
                          <a:pt x="2402756" y="-3140"/>
                          <a:pt x="2272284" y="13716"/>
                        </a:cubicBezTo>
                        <a:cubicBezTo>
                          <a:pt x="2141812" y="30572"/>
                          <a:pt x="1895935" y="13627"/>
                          <a:pt x="1555432" y="13716"/>
                        </a:cubicBezTo>
                        <a:cubicBezTo>
                          <a:pt x="1214929" y="13805"/>
                          <a:pt x="1103072" y="9931"/>
                          <a:pt x="960310" y="13716"/>
                        </a:cubicBezTo>
                        <a:cubicBezTo>
                          <a:pt x="817548" y="17501"/>
                          <a:pt x="402272" y="-33931"/>
                          <a:pt x="0" y="13716"/>
                        </a:cubicBezTo>
                        <a:cubicBezTo>
                          <a:pt x="-460" y="10837"/>
                          <a:pt x="38" y="6680"/>
                          <a:pt x="0" y="0"/>
                        </a:cubicBezTo>
                        <a:close/>
                      </a:path>
                      <a:path w="4057650" h="13716" stroke="0" extrusionOk="0">
                        <a:moveTo>
                          <a:pt x="0" y="0"/>
                        </a:moveTo>
                        <a:cubicBezTo>
                          <a:pt x="248348" y="13145"/>
                          <a:pt x="486117" y="25042"/>
                          <a:pt x="635698" y="0"/>
                        </a:cubicBezTo>
                        <a:cubicBezTo>
                          <a:pt x="785279" y="-25042"/>
                          <a:pt x="917762" y="-5537"/>
                          <a:pt x="1190244" y="0"/>
                        </a:cubicBezTo>
                        <a:cubicBezTo>
                          <a:pt x="1462726" y="5537"/>
                          <a:pt x="1667120" y="-21232"/>
                          <a:pt x="1947672" y="0"/>
                        </a:cubicBezTo>
                        <a:cubicBezTo>
                          <a:pt x="2228224" y="21232"/>
                          <a:pt x="2280631" y="-21698"/>
                          <a:pt x="2583370" y="0"/>
                        </a:cubicBezTo>
                        <a:cubicBezTo>
                          <a:pt x="2886109" y="21698"/>
                          <a:pt x="3022941" y="19647"/>
                          <a:pt x="3219069" y="0"/>
                        </a:cubicBezTo>
                        <a:cubicBezTo>
                          <a:pt x="3415197" y="-19647"/>
                          <a:pt x="3747500" y="26991"/>
                          <a:pt x="4057650" y="0"/>
                        </a:cubicBezTo>
                        <a:cubicBezTo>
                          <a:pt x="4056980" y="3019"/>
                          <a:pt x="4057134" y="10425"/>
                          <a:pt x="4057650" y="13716"/>
                        </a:cubicBezTo>
                        <a:cubicBezTo>
                          <a:pt x="3865148" y="-7885"/>
                          <a:pt x="3702543" y="44896"/>
                          <a:pt x="3381375" y="13716"/>
                        </a:cubicBezTo>
                        <a:cubicBezTo>
                          <a:pt x="3060208" y="-17464"/>
                          <a:pt x="2956571" y="-13250"/>
                          <a:pt x="2826830" y="13716"/>
                        </a:cubicBezTo>
                        <a:cubicBezTo>
                          <a:pt x="2697089" y="40682"/>
                          <a:pt x="2411031" y="38582"/>
                          <a:pt x="2150555" y="13716"/>
                        </a:cubicBezTo>
                        <a:cubicBezTo>
                          <a:pt x="1890080" y="-11150"/>
                          <a:pt x="1741827" y="-5187"/>
                          <a:pt x="1474280" y="13716"/>
                        </a:cubicBezTo>
                        <a:cubicBezTo>
                          <a:pt x="1206734" y="32619"/>
                          <a:pt x="998203" y="28763"/>
                          <a:pt x="838581" y="13716"/>
                        </a:cubicBezTo>
                        <a:cubicBezTo>
                          <a:pt x="678959" y="-1331"/>
                          <a:pt x="187101" y="-17784"/>
                          <a:pt x="0" y="13716"/>
                        </a:cubicBezTo>
                        <a:cubicBezTo>
                          <a:pt x="-114" y="7033"/>
                          <a:pt x="103" y="34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4389" y="1715494"/>
            <a:ext cx="2818638" cy="21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58" y="1543054"/>
            <a:ext cx="4057650" cy="28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189" y="4525258"/>
            <a:ext cx="2818638" cy="3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8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273843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7E50D-6C67-DE56-CE45-74FDA3B7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59" y="440116"/>
            <a:ext cx="2670189" cy="1234440"/>
          </a:xfrm>
        </p:spPr>
        <p:txBody>
          <a:bodyPr>
            <a:normAutofit/>
          </a:bodyPr>
          <a:lstStyle/>
          <a:p>
            <a:r>
              <a:rPr lang="en-US" sz="2000" kern="1200">
                <a:latin typeface="+mj-lt"/>
                <a:ea typeface="+mj-ea"/>
                <a:cs typeface="+mj-cs"/>
              </a:rPr>
              <a:t>Results of GACMO: </a:t>
            </a:r>
            <a:br>
              <a:rPr lang="en-US" sz="2000" kern="1200">
                <a:latin typeface="+mj-lt"/>
                <a:ea typeface="+mj-ea"/>
                <a:cs typeface="+mj-cs"/>
              </a:rPr>
            </a:br>
            <a:r>
              <a:rPr lang="en-US" sz="2000" kern="1200">
                <a:latin typeface="+mj-lt"/>
                <a:ea typeface="+mj-ea"/>
                <a:cs typeface="+mj-cs"/>
              </a:rPr>
              <a:t>GHG emissions projections in BAU and Mitigation scenario</a:t>
            </a:r>
            <a:endParaRPr lang="en-US" sz="20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79330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05047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F4484A-58A5-3E13-685D-26B614E0E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11" y="273843"/>
            <a:ext cx="5001192" cy="1566988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Example of use of GACMO for NDC for Lao PDR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E9C994C-1EF4-A39D-7290-5E9709749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579" y="2050542"/>
            <a:ext cx="5619136" cy="2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6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63F09-8C24-7F53-EF26-B993D93A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" y="0"/>
            <a:ext cx="7886700" cy="11294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C9384-F0A5-E327-DE13-3D486EB4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463" y="1061554"/>
            <a:ext cx="6743070" cy="39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6"/>
          <p:cNvSpPr txBox="1">
            <a:spLocks/>
          </p:cNvSpPr>
          <p:nvPr/>
        </p:nvSpPr>
        <p:spPr>
          <a:xfrm>
            <a:off x="1429866" y="1426500"/>
            <a:ext cx="6190134" cy="17701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Thank you!</a:t>
            </a:r>
          </a:p>
          <a:p>
            <a:endParaRPr lang="en-US" sz="3000" b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Aiymgul Kerimray – </a:t>
            </a:r>
            <a:r>
              <a:rPr lang="en-US" sz="22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  <a:hlinkClick r:id="rId2"/>
              </a:rPr>
              <a:t>aiymgul.kerimray@un.org</a:t>
            </a:r>
            <a:r>
              <a:rPr lang="en-US" sz="22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A0D5A2D5-A61F-5349-8F8C-B21A2FDDA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5315" y="4530321"/>
            <a:ext cx="1041662" cy="50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158045-78A6-E0CA-2769-9DE635259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770" y="4205832"/>
            <a:ext cx="2775748" cy="93766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DB9F758-D75F-19E2-8981-B2C442A9E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739" y="4099574"/>
            <a:ext cx="880023" cy="88002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EF8301D-C66C-BA05-411B-027F5C22D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82" y="4130603"/>
            <a:ext cx="636905" cy="8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6BD2-EBAA-9CAA-BE3E-0AB8E6E8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/>
          <a:p>
            <a:r>
              <a:rPr lang="en-US" sz="3900"/>
              <a:t>What is GACMO</a:t>
            </a:r>
            <a:endParaRPr lang="en-DK" sz="3900"/>
          </a:p>
        </p:txBody>
      </p:sp>
      <p:graphicFrame>
        <p:nvGraphicFramePr>
          <p:cNvPr id="21" name="TextBox 4">
            <a:extLst>
              <a:ext uri="{FF2B5EF4-FFF2-40B4-BE49-F238E27FC236}">
                <a16:creationId xmlns:a16="http://schemas.microsoft.com/office/drawing/2014/main" id="{E5527F35-7CA6-C471-3605-C17AA530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683822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62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083" name="Rectangle 8708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17746"/>
            <a:ext cx="7886700" cy="850270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tabLst>
                <a:tab pos="207731" algn="l"/>
              </a:tabLst>
            </a:pPr>
            <a:r>
              <a:rPr lang="en-US" altLang="da-DK" sz="3900" kern="1200">
                <a:latin typeface="+mj-lt"/>
                <a:ea typeface="+mj-ea"/>
                <a:cs typeface="+mj-cs"/>
              </a:rPr>
              <a:t>GACMO is a simple tool</a:t>
            </a:r>
          </a:p>
        </p:txBody>
      </p:sp>
      <p:graphicFrame>
        <p:nvGraphicFramePr>
          <p:cNvPr id="87064" name="TextBox 1">
            <a:extLst>
              <a:ext uri="{FF2B5EF4-FFF2-40B4-BE49-F238E27FC236}">
                <a16:creationId xmlns:a16="http://schemas.microsoft.com/office/drawing/2014/main" id="{E3AB6D2D-0B33-C6A5-38BB-1FE5BCBBC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349682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2148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4927C0-E231-1022-5D7C-A59A4DA9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59" y="52587"/>
            <a:ext cx="7886700" cy="11294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da-DK" sz="3900" kern="1200">
                <a:latin typeface="+mj-lt"/>
                <a:ea typeface="+mj-ea"/>
                <a:cs typeface="+mj-cs"/>
              </a:rPr>
              <a:t>Steps to develop GACMO model</a:t>
            </a:r>
            <a:endParaRPr lang="en-US" sz="3900" kern="1200"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4B4E5D-3AF2-263A-C3D0-7D711A9BA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8" t="33546" r="13130" b="12967"/>
          <a:stretch/>
        </p:blipFill>
        <p:spPr>
          <a:xfrm>
            <a:off x="1324698" y="1015069"/>
            <a:ext cx="7210067" cy="37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1F0C8-8AEC-BBB1-3DF7-A141D556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/>
              <a:t>BAU scenario</a:t>
            </a:r>
            <a:br>
              <a:rPr lang="en-US" sz="3900" dirty="0"/>
            </a:br>
            <a:r>
              <a:rPr lang="en-US" sz="3900" dirty="0"/>
              <a:t> Total GHG emissions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0C18FA2-A7B0-0333-E4E5-82DEA2099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946895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95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6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D417F-1D42-A5D4-6B17-AAA6AEA5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46"/>
            <a:ext cx="7886700" cy="850270"/>
          </a:xfrm>
        </p:spPr>
        <p:txBody>
          <a:bodyPr>
            <a:normAutofit/>
          </a:bodyPr>
          <a:lstStyle/>
          <a:p>
            <a:r>
              <a:rPr lang="en-GB" sz="3900" dirty="0"/>
              <a:t>Input data for GACMO</a:t>
            </a:r>
          </a:p>
        </p:txBody>
      </p:sp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870A72DF-A998-96C0-4872-5B24A86F7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758809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06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C5F1-F602-2B46-82C7-04DC72B8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</p:spPr>
        <p:txBody>
          <a:bodyPr anchor="b">
            <a:normAutofit/>
          </a:bodyPr>
          <a:lstStyle/>
          <a:p>
            <a:r>
              <a:rPr lang="en-US" sz="3500"/>
              <a:t>Mitigation options in GACMO</a:t>
            </a:r>
            <a:endParaRPr lang="en-GB" sz="3500"/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5473B97D-7486-0B94-3CF5-FB3239F6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anchor="t">
            <a:normAutofit/>
          </a:bodyPr>
          <a:lstStyle/>
          <a:p>
            <a:r>
              <a:rPr lang="en-US" sz="1700" kern="1200">
                <a:latin typeface="+mn-lt"/>
                <a:ea typeface="+mn-ea"/>
                <a:cs typeface="+mn-cs"/>
              </a:rPr>
              <a:t>There are 119 pre-defined mitigation options available in GACMO</a:t>
            </a:r>
            <a:endParaRPr lang="en-GB" sz="1700" u="sng"/>
          </a:p>
          <a:p>
            <a:r>
              <a:rPr lang="en-US" sz="1700" kern="1200">
                <a:latin typeface="+mn-lt"/>
                <a:ea typeface="+mn-ea"/>
                <a:cs typeface="+mn-cs"/>
              </a:rPr>
              <a:t>The user can select and adjust mitigation option applicable for the country</a:t>
            </a:r>
            <a:endParaRPr lang="en-GB" sz="1700" u="sng"/>
          </a:p>
          <a:p>
            <a:endParaRPr lang="en-US" sz="1700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913416C0-F009-E3B9-6582-E91B53E7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81" y="1035558"/>
            <a:ext cx="4966903" cy="36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1403F7F-6342-6B01-B4DF-DA3DDEAF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</p:spPr>
        <p:txBody>
          <a:bodyPr anchor="b">
            <a:normAutofit fontScale="90000"/>
          </a:bodyPr>
          <a:lstStyle/>
          <a:p>
            <a:r>
              <a:rPr lang="en-US" sz="2300"/>
              <a:t>Approach for the calculation of emission reduction for a mitigation option</a:t>
            </a:r>
            <a:endParaRPr lang="en-US" sz="2300" dirty="0"/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5CB14E31-83D9-D116-B527-E908C32D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1" y="1995678"/>
            <a:ext cx="6207817" cy="2660904"/>
          </a:xfrm>
        </p:spPr>
        <p:txBody>
          <a:bodyPr anchor="t">
            <a:normAutofit/>
          </a:bodyPr>
          <a:lstStyle/>
          <a:p>
            <a:r>
              <a:rPr lang="en-US" sz="1700"/>
              <a:t>Example of efficient lighting </a:t>
            </a:r>
          </a:p>
          <a:p>
            <a:r>
              <a:rPr lang="en-US" sz="1700"/>
              <a:t>LED lamps replacing incandescent light bulbs</a:t>
            </a:r>
            <a:endParaRPr lang="en-US" sz="1700" dirty="0"/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59DEFD96-2F58-B07B-C8CE-DED211C19BA2}"/>
              </a:ext>
            </a:extLst>
          </p:cNvPr>
          <p:cNvGrpSpPr/>
          <p:nvPr/>
        </p:nvGrpSpPr>
        <p:grpSpPr>
          <a:xfrm>
            <a:off x="1240404" y="2888267"/>
            <a:ext cx="7430395" cy="1588317"/>
            <a:chOff x="1490684" y="2110492"/>
            <a:chExt cx="9207582" cy="205306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590CB06D-38A9-AA5D-F4CE-0308039C7D22}"/>
                </a:ext>
              </a:extLst>
            </p:cNvPr>
            <p:cNvSpPr/>
            <p:nvPr/>
          </p:nvSpPr>
          <p:spPr>
            <a:xfrm>
              <a:off x="1490684" y="2110492"/>
              <a:ext cx="2053064" cy="2053064"/>
            </a:xfrm>
            <a:custGeom>
              <a:avLst/>
              <a:gdLst>
                <a:gd name="connsiteX0" fmla="*/ 0 w 2053064"/>
                <a:gd name="connsiteY0" fmla="*/ 1026532 h 2053064"/>
                <a:gd name="connsiteX1" fmla="*/ 1026532 w 2053064"/>
                <a:gd name="connsiteY1" fmla="*/ 0 h 2053064"/>
                <a:gd name="connsiteX2" fmla="*/ 2053064 w 2053064"/>
                <a:gd name="connsiteY2" fmla="*/ 1026532 h 2053064"/>
                <a:gd name="connsiteX3" fmla="*/ 1026532 w 2053064"/>
                <a:gd name="connsiteY3" fmla="*/ 2053064 h 2053064"/>
                <a:gd name="connsiteX4" fmla="*/ 0 w 2053064"/>
                <a:gd name="connsiteY4" fmla="*/ 1026532 h 20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064" h="2053064">
                  <a:moveTo>
                    <a:pt x="0" y="1026532"/>
                  </a:moveTo>
                  <a:cubicBezTo>
                    <a:pt x="0" y="459594"/>
                    <a:pt x="459594" y="0"/>
                    <a:pt x="1026532" y="0"/>
                  </a:cubicBezTo>
                  <a:cubicBezTo>
                    <a:pt x="1593470" y="0"/>
                    <a:pt x="2053064" y="459594"/>
                    <a:pt x="2053064" y="1026532"/>
                  </a:cubicBezTo>
                  <a:cubicBezTo>
                    <a:pt x="2053064" y="1593470"/>
                    <a:pt x="1593470" y="2053064"/>
                    <a:pt x="1026532" y="2053064"/>
                  </a:cubicBezTo>
                  <a:cubicBezTo>
                    <a:pt x="459594" y="2053064"/>
                    <a:pt x="0" y="1593470"/>
                    <a:pt x="0" y="102653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4548" tIns="244548" rIns="244548" bIns="244548" numCol="1" spcCol="1270" anchor="ctr" anchorCtr="0">
              <a:noAutofit/>
            </a:bodyPr>
            <a:lstStyle/>
            <a:p>
              <a:pPr algn="ctr" defTabSz="3600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Emissions in reference option </a:t>
              </a:r>
              <a:r>
                <a:rPr lang="en-GB" sz="1100" b="1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(incandescent light bulbs)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383F6CF6-B391-A6FE-2B3C-AAE72F8375AF}"/>
                </a:ext>
              </a:extLst>
            </p:cNvPr>
            <p:cNvSpPr/>
            <p:nvPr/>
          </p:nvSpPr>
          <p:spPr>
            <a:xfrm>
              <a:off x="3710457" y="2541635"/>
              <a:ext cx="1190777" cy="1190777"/>
            </a:xfrm>
            <a:custGeom>
              <a:avLst/>
              <a:gdLst>
                <a:gd name="connsiteX0" fmla="*/ 157837 w 1190777"/>
                <a:gd name="connsiteY0" fmla="*/ 455353 h 1190777"/>
                <a:gd name="connsiteX1" fmla="*/ 1032940 w 1190777"/>
                <a:gd name="connsiteY1" fmla="*/ 455353 h 1190777"/>
                <a:gd name="connsiteX2" fmla="*/ 1032940 w 1190777"/>
                <a:gd name="connsiteY2" fmla="*/ 735424 h 1190777"/>
                <a:gd name="connsiteX3" fmla="*/ 157837 w 1190777"/>
                <a:gd name="connsiteY3" fmla="*/ 735424 h 1190777"/>
                <a:gd name="connsiteX4" fmla="*/ 157837 w 1190777"/>
                <a:gd name="connsiteY4" fmla="*/ 455353 h 119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777" h="1190777">
                  <a:moveTo>
                    <a:pt x="157837" y="455353"/>
                  </a:moveTo>
                  <a:lnTo>
                    <a:pt x="1032940" y="455353"/>
                  </a:lnTo>
                  <a:lnTo>
                    <a:pt x="1032940" y="735424"/>
                  </a:lnTo>
                  <a:lnTo>
                    <a:pt x="157837" y="735424"/>
                  </a:lnTo>
                  <a:lnTo>
                    <a:pt x="157837" y="455353"/>
                  </a:ln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8378" tIns="341515" rIns="118378" bIns="34151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2CFBDDCB-1DB7-0814-F1FD-F8193243B5C2}"/>
                </a:ext>
              </a:extLst>
            </p:cNvPr>
            <p:cNvSpPr/>
            <p:nvPr/>
          </p:nvSpPr>
          <p:spPr>
            <a:xfrm>
              <a:off x="5067943" y="2110492"/>
              <a:ext cx="2053064" cy="2053064"/>
            </a:xfrm>
            <a:custGeom>
              <a:avLst/>
              <a:gdLst>
                <a:gd name="connsiteX0" fmla="*/ 0 w 2053064"/>
                <a:gd name="connsiteY0" fmla="*/ 1026532 h 2053064"/>
                <a:gd name="connsiteX1" fmla="*/ 1026532 w 2053064"/>
                <a:gd name="connsiteY1" fmla="*/ 0 h 2053064"/>
                <a:gd name="connsiteX2" fmla="*/ 2053064 w 2053064"/>
                <a:gd name="connsiteY2" fmla="*/ 1026532 h 2053064"/>
                <a:gd name="connsiteX3" fmla="*/ 1026532 w 2053064"/>
                <a:gd name="connsiteY3" fmla="*/ 2053064 h 2053064"/>
                <a:gd name="connsiteX4" fmla="*/ 0 w 2053064"/>
                <a:gd name="connsiteY4" fmla="*/ 1026532 h 20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064" h="2053064">
                  <a:moveTo>
                    <a:pt x="0" y="1026532"/>
                  </a:moveTo>
                  <a:cubicBezTo>
                    <a:pt x="0" y="459594"/>
                    <a:pt x="459594" y="0"/>
                    <a:pt x="1026532" y="0"/>
                  </a:cubicBezTo>
                  <a:cubicBezTo>
                    <a:pt x="1593470" y="0"/>
                    <a:pt x="2053064" y="459594"/>
                    <a:pt x="2053064" y="1026532"/>
                  </a:cubicBezTo>
                  <a:cubicBezTo>
                    <a:pt x="2053064" y="1593470"/>
                    <a:pt x="1593470" y="2053064"/>
                    <a:pt x="1026532" y="2053064"/>
                  </a:cubicBezTo>
                  <a:cubicBezTo>
                    <a:pt x="459594" y="2053064"/>
                    <a:pt x="0" y="1593470"/>
                    <a:pt x="0" y="102653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4548" tIns="244548" rIns="244548" bIns="244548" numCol="1" spcCol="1270" anchor="ctr" anchorCtr="0">
              <a:noAutofit/>
            </a:bodyPr>
            <a:lstStyle/>
            <a:p>
              <a:pPr algn="ctr" defTabSz="3600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Emissions in reduction option </a:t>
              </a:r>
              <a:r>
                <a:rPr lang="en-GB" sz="1100" b="1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(LED lamps</a:t>
              </a:r>
              <a:r>
                <a:rPr lang="en-GB" sz="11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)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0713E4BE-6EA4-CC06-B070-95FD0DFA4C53}"/>
                </a:ext>
              </a:extLst>
            </p:cNvPr>
            <p:cNvSpPr/>
            <p:nvPr/>
          </p:nvSpPr>
          <p:spPr>
            <a:xfrm>
              <a:off x="7287716" y="2541635"/>
              <a:ext cx="1190777" cy="1190777"/>
            </a:xfrm>
            <a:custGeom>
              <a:avLst/>
              <a:gdLst>
                <a:gd name="connsiteX0" fmla="*/ 157837 w 1190777"/>
                <a:gd name="connsiteY0" fmla="*/ 245300 h 1190777"/>
                <a:gd name="connsiteX1" fmla="*/ 1032940 w 1190777"/>
                <a:gd name="connsiteY1" fmla="*/ 245300 h 1190777"/>
                <a:gd name="connsiteX2" fmla="*/ 1032940 w 1190777"/>
                <a:gd name="connsiteY2" fmla="*/ 525371 h 1190777"/>
                <a:gd name="connsiteX3" fmla="*/ 157837 w 1190777"/>
                <a:gd name="connsiteY3" fmla="*/ 525371 h 1190777"/>
                <a:gd name="connsiteX4" fmla="*/ 157837 w 1190777"/>
                <a:gd name="connsiteY4" fmla="*/ 245300 h 1190777"/>
                <a:gd name="connsiteX5" fmla="*/ 157837 w 1190777"/>
                <a:gd name="connsiteY5" fmla="*/ 665406 h 1190777"/>
                <a:gd name="connsiteX6" fmla="*/ 1032940 w 1190777"/>
                <a:gd name="connsiteY6" fmla="*/ 665406 h 1190777"/>
                <a:gd name="connsiteX7" fmla="*/ 1032940 w 1190777"/>
                <a:gd name="connsiteY7" fmla="*/ 945477 h 1190777"/>
                <a:gd name="connsiteX8" fmla="*/ 157837 w 1190777"/>
                <a:gd name="connsiteY8" fmla="*/ 945477 h 1190777"/>
                <a:gd name="connsiteX9" fmla="*/ 157837 w 1190777"/>
                <a:gd name="connsiteY9" fmla="*/ 665406 h 119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777" h="1190777">
                  <a:moveTo>
                    <a:pt x="157837" y="245300"/>
                  </a:moveTo>
                  <a:lnTo>
                    <a:pt x="1032940" y="245300"/>
                  </a:lnTo>
                  <a:lnTo>
                    <a:pt x="1032940" y="525371"/>
                  </a:lnTo>
                  <a:lnTo>
                    <a:pt x="157837" y="525371"/>
                  </a:lnTo>
                  <a:lnTo>
                    <a:pt x="157837" y="245300"/>
                  </a:lnTo>
                  <a:close/>
                  <a:moveTo>
                    <a:pt x="157837" y="665406"/>
                  </a:moveTo>
                  <a:lnTo>
                    <a:pt x="1032940" y="665406"/>
                  </a:lnTo>
                  <a:lnTo>
                    <a:pt x="1032940" y="945477"/>
                  </a:lnTo>
                  <a:lnTo>
                    <a:pt x="157837" y="945477"/>
                  </a:lnTo>
                  <a:lnTo>
                    <a:pt x="157837" y="665406"/>
                  </a:ln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8378" tIns="183975" rIns="118378" bIns="18397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3124F13C-F37D-DBD0-138A-5684EA1F3B73}"/>
                </a:ext>
              </a:extLst>
            </p:cNvPr>
            <p:cNvSpPr/>
            <p:nvPr/>
          </p:nvSpPr>
          <p:spPr>
            <a:xfrm>
              <a:off x="8645202" y="2110492"/>
              <a:ext cx="2053064" cy="2053064"/>
            </a:xfrm>
            <a:custGeom>
              <a:avLst/>
              <a:gdLst>
                <a:gd name="connsiteX0" fmla="*/ 0 w 2053064"/>
                <a:gd name="connsiteY0" fmla="*/ 1026532 h 2053064"/>
                <a:gd name="connsiteX1" fmla="*/ 1026532 w 2053064"/>
                <a:gd name="connsiteY1" fmla="*/ 0 h 2053064"/>
                <a:gd name="connsiteX2" fmla="*/ 2053064 w 2053064"/>
                <a:gd name="connsiteY2" fmla="*/ 1026532 h 2053064"/>
                <a:gd name="connsiteX3" fmla="*/ 1026532 w 2053064"/>
                <a:gd name="connsiteY3" fmla="*/ 2053064 h 2053064"/>
                <a:gd name="connsiteX4" fmla="*/ 0 w 2053064"/>
                <a:gd name="connsiteY4" fmla="*/ 1026532 h 20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064" h="2053064">
                  <a:moveTo>
                    <a:pt x="0" y="1026532"/>
                  </a:moveTo>
                  <a:cubicBezTo>
                    <a:pt x="0" y="459594"/>
                    <a:pt x="459594" y="0"/>
                    <a:pt x="1026532" y="0"/>
                  </a:cubicBezTo>
                  <a:cubicBezTo>
                    <a:pt x="1593470" y="0"/>
                    <a:pt x="2053064" y="459594"/>
                    <a:pt x="2053064" y="1026532"/>
                  </a:cubicBezTo>
                  <a:cubicBezTo>
                    <a:pt x="2053064" y="1593470"/>
                    <a:pt x="1593470" y="2053064"/>
                    <a:pt x="1026532" y="2053064"/>
                  </a:cubicBezTo>
                  <a:cubicBezTo>
                    <a:pt x="459594" y="2053064"/>
                    <a:pt x="0" y="1593470"/>
                    <a:pt x="0" y="102653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4548" tIns="244548" rIns="244548" bIns="244548" numCol="1" spcCol="1270" anchor="ctr" anchorCtr="0">
              <a:noAutofit/>
            </a:bodyPr>
            <a:lstStyle/>
            <a:p>
              <a:pPr algn="ctr" defTabSz="3600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Emission reduction from mitigation measure</a:t>
              </a:r>
              <a:endParaRPr lang="en-GB" sz="2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34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B0802-88F8-A8ED-1942-D6B159E9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313182"/>
            <a:ext cx="8182230" cy="9370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Approach for the calculation of emission reduction for a mitigation option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300090"/>
            <a:ext cx="3429000" cy="13716"/>
          </a:xfrm>
          <a:custGeom>
            <a:avLst/>
            <a:gdLst>
              <a:gd name="connsiteX0" fmla="*/ 0 w 3429000"/>
              <a:gd name="connsiteY0" fmla="*/ 0 h 13716"/>
              <a:gd name="connsiteX1" fmla="*/ 685800 w 3429000"/>
              <a:gd name="connsiteY1" fmla="*/ 0 h 13716"/>
              <a:gd name="connsiteX2" fmla="*/ 1371600 w 3429000"/>
              <a:gd name="connsiteY2" fmla="*/ 0 h 13716"/>
              <a:gd name="connsiteX3" fmla="*/ 2057400 w 3429000"/>
              <a:gd name="connsiteY3" fmla="*/ 0 h 13716"/>
              <a:gd name="connsiteX4" fmla="*/ 2674620 w 3429000"/>
              <a:gd name="connsiteY4" fmla="*/ 0 h 13716"/>
              <a:gd name="connsiteX5" fmla="*/ 3429000 w 3429000"/>
              <a:gd name="connsiteY5" fmla="*/ 0 h 13716"/>
              <a:gd name="connsiteX6" fmla="*/ 3429000 w 3429000"/>
              <a:gd name="connsiteY6" fmla="*/ 13716 h 13716"/>
              <a:gd name="connsiteX7" fmla="*/ 2811780 w 3429000"/>
              <a:gd name="connsiteY7" fmla="*/ 13716 h 13716"/>
              <a:gd name="connsiteX8" fmla="*/ 2228850 w 3429000"/>
              <a:gd name="connsiteY8" fmla="*/ 13716 h 13716"/>
              <a:gd name="connsiteX9" fmla="*/ 1543050 w 3429000"/>
              <a:gd name="connsiteY9" fmla="*/ 13716 h 13716"/>
              <a:gd name="connsiteX10" fmla="*/ 925830 w 3429000"/>
              <a:gd name="connsiteY10" fmla="*/ 13716 h 13716"/>
              <a:gd name="connsiteX11" fmla="*/ 0 w 3429000"/>
              <a:gd name="connsiteY11" fmla="*/ 13716 h 13716"/>
              <a:gd name="connsiteX12" fmla="*/ 0 w 3429000"/>
              <a:gd name="connsiteY12" fmla="*/ 0 h 13716"/>
              <a:gd name="connsiteX0" fmla="*/ 0 w 3429000"/>
              <a:gd name="connsiteY0" fmla="*/ 0 h 13716"/>
              <a:gd name="connsiteX1" fmla="*/ 617220 w 3429000"/>
              <a:gd name="connsiteY1" fmla="*/ 0 h 13716"/>
              <a:gd name="connsiteX2" fmla="*/ 1200150 w 3429000"/>
              <a:gd name="connsiteY2" fmla="*/ 0 h 13716"/>
              <a:gd name="connsiteX3" fmla="*/ 1817370 w 3429000"/>
              <a:gd name="connsiteY3" fmla="*/ 0 h 13716"/>
              <a:gd name="connsiteX4" fmla="*/ 2503170 w 3429000"/>
              <a:gd name="connsiteY4" fmla="*/ 0 h 13716"/>
              <a:gd name="connsiteX5" fmla="*/ 3429000 w 3429000"/>
              <a:gd name="connsiteY5" fmla="*/ 0 h 13716"/>
              <a:gd name="connsiteX6" fmla="*/ 3429000 w 3429000"/>
              <a:gd name="connsiteY6" fmla="*/ 13716 h 13716"/>
              <a:gd name="connsiteX7" fmla="*/ 2743200 w 3429000"/>
              <a:gd name="connsiteY7" fmla="*/ 13716 h 13716"/>
              <a:gd name="connsiteX8" fmla="*/ 1988820 w 3429000"/>
              <a:gd name="connsiteY8" fmla="*/ 13716 h 13716"/>
              <a:gd name="connsiteX9" fmla="*/ 1405890 w 3429000"/>
              <a:gd name="connsiteY9" fmla="*/ 13716 h 13716"/>
              <a:gd name="connsiteX10" fmla="*/ 651510 w 3429000"/>
              <a:gd name="connsiteY10" fmla="*/ 13716 h 13716"/>
              <a:gd name="connsiteX11" fmla="*/ 0 w 3429000"/>
              <a:gd name="connsiteY11" fmla="*/ 13716 h 13716"/>
              <a:gd name="connsiteX12" fmla="*/ 0 w 3429000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3716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78" y="4238"/>
                  <a:pt x="3429362" y="9645"/>
                  <a:pt x="3429000" y="13716"/>
                </a:cubicBezTo>
                <a:cubicBezTo>
                  <a:pt x="3212354" y="24300"/>
                  <a:pt x="3083619" y="-5408"/>
                  <a:pt x="2811780" y="13716"/>
                </a:cubicBezTo>
                <a:cubicBezTo>
                  <a:pt x="2533576" y="20486"/>
                  <a:pt x="2477440" y="15959"/>
                  <a:pt x="2228850" y="13716"/>
                </a:cubicBezTo>
                <a:cubicBezTo>
                  <a:pt x="2003657" y="-6415"/>
                  <a:pt x="1810789" y="13722"/>
                  <a:pt x="1543050" y="13716"/>
                </a:cubicBezTo>
                <a:cubicBezTo>
                  <a:pt x="1286635" y="-25734"/>
                  <a:pt x="1189418" y="17718"/>
                  <a:pt x="925830" y="13716"/>
                </a:cubicBezTo>
                <a:cubicBezTo>
                  <a:pt x="678389" y="-6959"/>
                  <a:pt x="367033" y="38662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429000" h="13716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219" y="5403"/>
                  <a:pt x="3428159" y="9705"/>
                  <a:pt x="3429000" y="13716"/>
                </a:cubicBezTo>
                <a:cubicBezTo>
                  <a:pt x="3101445" y="-8012"/>
                  <a:pt x="2879434" y="29451"/>
                  <a:pt x="2743200" y="13716"/>
                </a:cubicBezTo>
                <a:cubicBezTo>
                  <a:pt x="2609544" y="9343"/>
                  <a:pt x="2334178" y="44077"/>
                  <a:pt x="1988820" y="13716"/>
                </a:cubicBezTo>
                <a:cubicBezTo>
                  <a:pt x="1620382" y="13563"/>
                  <a:pt x="1588099" y="-7567"/>
                  <a:pt x="1405890" y="13716"/>
                </a:cubicBezTo>
                <a:cubicBezTo>
                  <a:pt x="1266239" y="23975"/>
                  <a:pt x="867500" y="10636"/>
                  <a:pt x="651510" y="13716"/>
                </a:cubicBezTo>
                <a:cubicBezTo>
                  <a:pt x="445459" y="35533"/>
                  <a:pt x="119818" y="-2831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429000" h="13716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104" y="3768"/>
                  <a:pt x="3429110" y="10153"/>
                  <a:pt x="3429000" y="13716"/>
                </a:cubicBezTo>
                <a:cubicBezTo>
                  <a:pt x="3250522" y="51451"/>
                  <a:pt x="3056248" y="-6129"/>
                  <a:pt x="2811780" y="13716"/>
                </a:cubicBezTo>
                <a:cubicBezTo>
                  <a:pt x="2534418" y="21986"/>
                  <a:pt x="2483107" y="15318"/>
                  <a:pt x="2228850" y="13716"/>
                </a:cubicBezTo>
                <a:cubicBezTo>
                  <a:pt x="1996093" y="-24934"/>
                  <a:pt x="1790611" y="30524"/>
                  <a:pt x="1543050" y="13716"/>
                </a:cubicBezTo>
                <a:cubicBezTo>
                  <a:pt x="1276188" y="-34299"/>
                  <a:pt x="1196665" y="-3522"/>
                  <a:pt x="925830" y="13716"/>
                </a:cubicBezTo>
                <a:cubicBezTo>
                  <a:pt x="718623" y="56844"/>
                  <a:pt x="374628" y="2046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3716"/>
                      <a:gd name="connsiteX1" fmla="*/ 685800 w 3429000"/>
                      <a:gd name="connsiteY1" fmla="*/ 0 h 13716"/>
                      <a:gd name="connsiteX2" fmla="*/ 1371600 w 3429000"/>
                      <a:gd name="connsiteY2" fmla="*/ 0 h 13716"/>
                      <a:gd name="connsiteX3" fmla="*/ 2057400 w 3429000"/>
                      <a:gd name="connsiteY3" fmla="*/ 0 h 13716"/>
                      <a:gd name="connsiteX4" fmla="*/ 2674620 w 3429000"/>
                      <a:gd name="connsiteY4" fmla="*/ 0 h 13716"/>
                      <a:gd name="connsiteX5" fmla="*/ 3429000 w 3429000"/>
                      <a:gd name="connsiteY5" fmla="*/ 0 h 13716"/>
                      <a:gd name="connsiteX6" fmla="*/ 3429000 w 3429000"/>
                      <a:gd name="connsiteY6" fmla="*/ 13716 h 13716"/>
                      <a:gd name="connsiteX7" fmla="*/ 2811780 w 3429000"/>
                      <a:gd name="connsiteY7" fmla="*/ 13716 h 13716"/>
                      <a:gd name="connsiteX8" fmla="*/ 2228850 w 3429000"/>
                      <a:gd name="connsiteY8" fmla="*/ 13716 h 13716"/>
                      <a:gd name="connsiteX9" fmla="*/ 1543050 w 3429000"/>
                      <a:gd name="connsiteY9" fmla="*/ 13716 h 13716"/>
                      <a:gd name="connsiteX10" fmla="*/ 925830 w 3429000"/>
                      <a:gd name="connsiteY10" fmla="*/ 13716 h 13716"/>
                      <a:gd name="connsiteX11" fmla="*/ 0 w 3429000"/>
                      <a:gd name="connsiteY11" fmla="*/ 13716 h 13716"/>
                      <a:gd name="connsiteX12" fmla="*/ 0 w 3429000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3716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214" y="4075"/>
                          <a:pt x="3429316" y="9784"/>
                          <a:pt x="3429000" y="13716"/>
                        </a:cubicBezTo>
                        <a:cubicBezTo>
                          <a:pt x="3221081" y="44036"/>
                          <a:pt x="3088001" y="3494"/>
                          <a:pt x="2811780" y="13716"/>
                        </a:cubicBezTo>
                        <a:cubicBezTo>
                          <a:pt x="2535559" y="23938"/>
                          <a:pt x="2481355" y="20326"/>
                          <a:pt x="2228850" y="13716"/>
                        </a:cubicBezTo>
                        <a:cubicBezTo>
                          <a:pt x="1976345" y="7107"/>
                          <a:pt x="1807520" y="43784"/>
                          <a:pt x="1543050" y="13716"/>
                        </a:cubicBezTo>
                        <a:cubicBezTo>
                          <a:pt x="1278580" y="-16352"/>
                          <a:pt x="1181944" y="551"/>
                          <a:pt x="925830" y="13716"/>
                        </a:cubicBezTo>
                        <a:cubicBezTo>
                          <a:pt x="669716" y="26881"/>
                          <a:pt x="410304" y="30243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429000" h="13716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8434" y="5320"/>
                          <a:pt x="3428676" y="9001"/>
                          <a:pt x="3429000" y="13716"/>
                        </a:cubicBezTo>
                        <a:cubicBezTo>
                          <a:pt x="3103464" y="-3979"/>
                          <a:pt x="2887909" y="18368"/>
                          <a:pt x="2743200" y="13716"/>
                        </a:cubicBezTo>
                        <a:cubicBezTo>
                          <a:pt x="2598491" y="9064"/>
                          <a:pt x="2362615" y="6084"/>
                          <a:pt x="1988820" y="13716"/>
                        </a:cubicBezTo>
                        <a:cubicBezTo>
                          <a:pt x="1615025" y="21348"/>
                          <a:pt x="1580494" y="-880"/>
                          <a:pt x="1405890" y="13716"/>
                        </a:cubicBezTo>
                        <a:cubicBezTo>
                          <a:pt x="1231286" y="28312"/>
                          <a:pt x="885259" y="-20857"/>
                          <a:pt x="651510" y="13716"/>
                        </a:cubicBezTo>
                        <a:cubicBezTo>
                          <a:pt x="417761" y="48289"/>
                          <a:pt x="138362" y="-18428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программное обеспечение, Значок на компьютер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EDD4711E-CB6B-74B0-39F8-AEC8E70E4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74" t="39575" r="9478" b="25333"/>
          <a:stretch/>
        </p:blipFill>
        <p:spPr>
          <a:xfrm>
            <a:off x="595468" y="1975104"/>
            <a:ext cx="7950779" cy="26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10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F95D8D-193E-4108-807D-A4D3B93957E5}">
  <we:reference id="a3b40b4f-8edf-490e-9df1-7e66f93912bf" version="1.1.0.0" store="EXCatalog" storeType="EXCatalog"/>
  <we:alternateReferences>
    <we:reference id="WA104380526" version="1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E90D2FA94CF04B8A9AEFD9D1322F1F" ma:contentTypeVersion="12" ma:contentTypeDescription="Ein neues Dokument erstellen." ma:contentTypeScope="" ma:versionID="154f89e2e4f6d47233cad563aca2793c">
  <xsd:schema xmlns:xsd="http://www.w3.org/2001/XMLSchema" xmlns:xs="http://www.w3.org/2001/XMLSchema" xmlns:p="http://schemas.microsoft.com/office/2006/metadata/properties" xmlns:ns2="8647e431-81bc-4524-858e-c4e1ddb4a955" xmlns:ns3="ae4225f8-e035-419b-aab4-4f5af9514ea4" targetNamespace="http://schemas.microsoft.com/office/2006/metadata/properties" ma:root="true" ma:fieldsID="ca2d959c06e064eb55659cfd1cf61838" ns2:_="" ns3:_="">
    <xsd:import namespace="8647e431-81bc-4524-858e-c4e1ddb4a955"/>
    <xsd:import namespace="ae4225f8-e035-419b-aab4-4f5af9514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7e431-81bc-4524-858e-c4e1ddb4a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25f8-e035-419b-aab4-4f5af9514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bc97abc-dce5-4816-bf88-c3b16818c68c}" ma:internalName="TaxCatchAll" ma:showField="CatchAllData" ma:web="ae4225f8-e035-419b-aab4-4f5af9514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4225f8-e035-419b-aab4-4f5af9514ea4" xsi:nil="true"/>
    <lcf76f155ced4ddcb4097134ff3c332f xmlns="8647e431-81bc-4524-858e-c4e1ddb4a9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3658FA-0C8D-4021-8C14-DF1CBCAAFCAA}"/>
</file>

<file path=customXml/itemProps2.xml><?xml version="1.0" encoding="utf-8"?>
<ds:datastoreItem xmlns:ds="http://schemas.openxmlformats.org/officeDocument/2006/customXml" ds:itemID="{FE8969DA-8A70-489E-A06A-CAF42B180B8C}"/>
</file>

<file path=customXml/itemProps3.xml><?xml version="1.0" encoding="utf-8"?>
<ds:datastoreItem xmlns:ds="http://schemas.openxmlformats.org/officeDocument/2006/customXml" ds:itemID="{38089303-21A5-44BA-B383-7F93E65B60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11761</TotalTime>
  <Words>560</Words>
  <Application>Microsoft Office PowerPoint</Application>
  <PresentationFormat>On-screen Show (16:9)</PresentationFormat>
  <Paragraphs>63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Custom Design</vt:lpstr>
      <vt:lpstr>PowerPoint Presentation</vt:lpstr>
      <vt:lpstr>What is GACMO</vt:lpstr>
      <vt:lpstr>GACMO is a simple tool</vt:lpstr>
      <vt:lpstr>Steps to develop GACMO model</vt:lpstr>
      <vt:lpstr>BAU scenario  Total GHG emissions</vt:lpstr>
      <vt:lpstr>Input data for GACMO</vt:lpstr>
      <vt:lpstr>Mitigation options in GACMO</vt:lpstr>
      <vt:lpstr>Approach for the calculation of emission reduction for a mitigation option</vt:lpstr>
      <vt:lpstr>Approach for the calculation of emission reduction for a mitigation option</vt:lpstr>
      <vt:lpstr>GACMO summary table for the 22 GHG mitigation options in the Maldives</vt:lpstr>
      <vt:lpstr>PowerPoint Presentation</vt:lpstr>
      <vt:lpstr>PowerPoint Presentation</vt:lpstr>
      <vt:lpstr>Results of GACMO:  GHG emissions projections in BAU and Mitigation scenario</vt:lpstr>
      <vt:lpstr>Conclusion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Monna Hammershøy Blegvad</dc:creator>
  <cp:lastModifiedBy>Aiymgul Kerimray</cp:lastModifiedBy>
  <cp:revision>96</cp:revision>
  <dcterms:created xsi:type="dcterms:W3CDTF">2020-03-23T12:06:58Z</dcterms:created>
  <dcterms:modified xsi:type="dcterms:W3CDTF">2023-09-11T23:59:34Z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0x01010049E90D2FA94CF04B8A9AEFD9D1322F1F</vt:lpwstr>
  </property>
</Properties>
</file>